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wmv" ContentType="video/x-ms-wmv"/>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0.0-->
<p:presentation xmlns:r="http://schemas.openxmlformats.org/officeDocument/2006/relationships" xmlns:a="http://schemas.openxmlformats.org/drawingml/2006/main" xmlns:p="http://schemas.openxmlformats.org/presentationml/2006/main" removePersonalInfoOnSave="1" saveSubsetFonts="1">
  <p:sldMasterIdLst>
    <p:sldMasterId id="2147483663" r:id="rId4"/>
    <p:sldMasterId id="2147483735" r:id="rId5"/>
  </p:sldMasterIdLst>
  <p:notesMasterIdLst>
    <p:notesMasterId r:id="rId6"/>
  </p:notesMasterIdLst>
  <p:handoutMasterIdLst>
    <p:handoutMasterId r:id="rId7"/>
  </p:handoutMasterIdLst>
  <p:sldIdLst>
    <p:sldId id="256" r:id="rId8"/>
    <p:sldId id="283" r:id="rId9"/>
    <p:sldId id="257" r:id="rId10"/>
    <p:sldId id="258" r:id="rId11"/>
    <p:sldId id="259" r:id="rId12"/>
    <p:sldId id="261" r:id="rId13"/>
    <p:sldId id="276" r:id="rId14"/>
    <p:sldId id="284" r:id="rId15"/>
    <p:sldId id="277" r:id="rId16"/>
    <p:sldId id="278" r:id="rId17"/>
    <p:sldId id="279" r:id="rId18"/>
    <p:sldId id="280" r:id="rId19"/>
    <p:sldId id="282" r:id="rId20"/>
    <p:sldId id="263" r:id="rId21"/>
    <p:sldId id="285" r:id="rId22"/>
    <p:sldId id="262" r:id="rId23"/>
    <p:sldId id="281" r:id="rId24"/>
    <p:sldId id="268" r:id="rId25"/>
    <p:sldId id="264" r:id="rId26"/>
    <p:sldId id="266" r:id="rId27"/>
    <p:sldId id="269" r:id="rId28"/>
    <p:sldId id="273" r:id="rId29"/>
    <p:sldId id="267" r:id="rId30"/>
    <p:sldId id="275" r:id="rId31"/>
  </p:sldIdLst>
  <p:sldSz cx="9144000" cy="6858000" type="screen4x3"/>
  <p:notesSz cx="6997700" cy="92837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a:ea typeface="+mn-ea"/>
        <a:cs typeface="+mn-cs"/>
      </a:defRPr>
    </a:lvl1pPr>
    <a:lvl2pPr marL="457200" algn="l" rtl="0" eaLnBrk="0" fontAlgn="base" hangingPunct="0">
      <a:spcBef>
        <a:spcPct val="0"/>
      </a:spcBef>
      <a:spcAft>
        <a:spcPct val="0"/>
      </a:spcAft>
      <a:defRPr kern="1200">
        <a:solidFill>
          <a:schemeClr val="tx1"/>
        </a:solidFill>
        <a:latin typeface="Arial"/>
        <a:ea typeface="+mn-ea"/>
        <a:cs typeface="+mn-cs"/>
      </a:defRPr>
    </a:lvl2pPr>
    <a:lvl3pPr marL="914400" algn="l" rtl="0" eaLnBrk="0" fontAlgn="base" hangingPunct="0">
      <a:spcBef>
        <a:spcPct val="0"/>
      </a:spcBef>
      <a:spcAft>
        <a:spcPct val="0"/>
      </a:spcAft>
      <a:defRPr kern="1200">
        <a:solidFill>
          <a:schemeClr val="tx1"/>
        </a:solidFill>
        <a:latin typeface="Arial"/>
        <a:ea typeface="+mn-ea"/>
        <a:cs typeface="+mn-cs"/>
      </a:defRPr>
    </a:lvl3pPr>
    <a:lvl4pPr marL="1371600" algn="l" rtl="0" eaLnBrk="0" fontAlgn="base" hangingPunct="0">
      <a:spcBef>
        <a:spcPct val="0"/>
      </a:spcBef>
      <a:spcAft>
        <a:spcPct val="0"/>
      </a:spcAft>
      <a:defRPr kern="1200">
        <a:solidFill>
          <a:schemeClr val="tx1"/>
        </a:solidFill>
        <a:latin typeface="Arial"/>
        <a:ea typeface="+mn-ea"/>
        <a:cs typeface="+mn-cs"/>
      </a:defRPr>
    </a:lvl4pPr>
    <a:lvl5pPr marL="1828800" algn="l" rtl="0" eaLnBrk="0" fontAlgn="base" hangingPunct="0">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4709" autoAdjust="0"/>
  </p:normalViewPr>
  <p:slideViewPr>
    <p:cSldViewPr>
      <p:cViewPr>
        <p:scale>
          <a:sx n="75" d="100"/>
          <a:sy n="75" d="100"/>
        </p:scale>
        <p:origin x="-3090" y="-708"/>
      </p:cViewPr>
      <p:guideLst>
        <p:guide orient="horz" pos="2160"/>
        <p:guide pos="2880"/>
      </p:guideLst>
    </p:cSldViewPr>
  </p:slideViewPr>
  <p:outlineViewPr>
    <p:cViewPr>
      <p:scale>
        <a:sx n="33" d="100"/>
        <a:sy n="33" d="100"/>
      </p:scale>
      <p:origin x="0" y="9528"/>
    </p:cViewPr>
  </p:outlineViewPr>
  <p:notesTextViewPr>
    <p:cViewPr>
      <p:scale>
        <a:sx n="100" d="100"/>
        <a:sy n="100" d="100"/>
      </p:scale>
      <p:origin x="0" y="0"/>
    </p:cViewPr>
  </p:notesTextViewPr>
  <p:notesViewPr>
    <p:cSldViewPr>
      <p:cViewPr varScale="1">
        <p:scale>
          <a:sx n="30" d="100"/>
          <a:sy n="30" d="100"/>
        </p:scale>
        <p:origin x="-1182" y="-90"/>
      </p:cViewPr>
      <p:guideLst>
        <p:guide orient="horz" pos="2924"/>
        <p:guide pos="2204"/>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customXml" Target="../customXml/item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tags" Target="tags/tag231.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slideMaster" Target="slideMasters/slideMaster1.xml" /><Relationship Id="rId5" Type="http://schemas.openxmlformats.org/officeDocument/2006/relationships/slideMaster" Target="slideMasters/slideMaster2.xml" /><Relationship Id="rId6" Type="http://schemas.openxmlformats.org/officeDocument/2006/relationships/notesMaster" Target="notesMasters/notesMaster1.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1746" name="Rectangle 2"/>
          <p:cNvSpPr>
            <a:spLocks noGrp="1" noChangeArrowheads="1"/>
          </p:cNvSpPr>
          <p:nvPr>
            <p:ph type="hdr" sz="quarter"/>
          </p:nvPr>
        </p:nvSpPr>
        <p:spPr bwMode="auto">
          <a:xfrm>
            <a:off x="0" y="0"/>
            <a:ext cx="3032125" cy="46355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vl1pPr eaLnBrk="1" hangingPunct="1">
              <a:defRPr sz="1200">
                <a:latin typeface="Tahoma" pitchFamily="34" charset="0"/>
              </a:defRPr>
            </a:lvl1pPr>
          </a:lstStyle>
          <a:p>
            <a:endParaRPr lang="en-US"/>
          </a:p>
        </p:txBody>
      </p:sp>
      <p:sp>
        <p:nvSpPr>
          <p:cNvPr id="31747" name="Rectangle 3"/>
          <p:cNvSpPr>
            <a:spLocks noGrp="1" noChangeArrowheads="1"/>
          </p:cNvSpPr>
          <p:nvPr>
            <p:ph type="dt" sz="quarter" idx="1"/>
          </p:nvPr>
        </p:nvSpPr>
        <p:spPr bwMode="auto">
          <a:xfrm>
            <a:off x="3963988" y="0"/>
            <a:ext cx="3032125" cy="46355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vl1pPr algn="r" eaLnBrk="1" hangingPunct="1">
              <a:defRPr sz="1200">
                <a:latin typeface="Tahoma" pitchFamily="34" charset="0"/>
              </a:defRPr>
            </a:lvl1pPr>
          </a:lstStyle>
          <a:p>
            <a:endParaRPr lang="en-US"/>
          </a:p>
        </p:txBody>
      </p:sp>
      <p:sp>
        <p:nvSpPr>
          <p:cNvPr id="31748" name="Rectangle 4"/>
          <p:cNvSpPr>
            <a:spLocks noGrp="1" noChangeArrowheads="1"/>
          </p:cNvSpPr>
          <p:nvPr>
            <p:ph type="ftr" sz="quarter" idx="2"/>
          </p:nvPr>
        </p:nvSpPr>
        <p:spPr bwMode="auto">
          <a:xfrm>
            <a:off x="0" y="8818563"/>
            <a:ext cx="3032125" cy="463550"/>
          </a:xfrm>
          <a:prstGeom prst="rect">
            <a:avLst/>
          </a:prstGeom>
          <a:noFill/>
          <a:ln w="9525">
            <a:noFill/>
            <a:miter lim="800000"/>
          </a:ln>
        </p:spPr>
        <p:txBody>
          <a:bodyPr vert="horz" wrap="square" lIns="91440" tIns="45720" rIns="91440" bIns="45720" anchor="b" anchorCtr="0" compatLnSpc="1">
            <a:prstTxWarp prst="textNoShape">
              <a:avLst/>
            </a:prstTxWarp>
          </a:bodyPr>
          <a:lstStyle>
            <a:defPPr>
              <a:defRPr kern="1200" smtId="4294967295"/>
            </a:defPPr>
            <a:lvl1pPr eaLnBrk="1" hangingPunct="1">
              <a:defRPr sz="1200">
                <a:latin typeface="Tahoma" pitchFamily="34" charset="0"/>
              </a:defRPr>
            </a:lvl1pPr>
          </a:lstStyle>
          <a:p>
            <a:endParaRPr lang="en-US"/>
          </a:p>
        </p:txBody>
      </p:sp>
      <p:sp>
        <p:nvSpPr>
          <p:cNvPr id="31749" name="Rectangle 5"/>
          <p:cNvSpPr>
            <a:spLocks noGrp="1" noChangeArrowheads="1"/>
          </p:cNvSpPr>
          <p:nvPr>
            <p:ph type="sldNum" sz="quarter" idx="3"/>
          </p:nvPr>
        </p:nvSpPr>
        <p:spPr bwMode="auto">
          <a:xfrm>
            <a:off x="3963988" y="8818563"/>
            <a:ext cx="3032125" cy="463550"/>
          </a:xfrm>
          <a:prstGeom prst="rect">
            <a:avLst/>
          </a:prstGeom>
          <a:noFill/>
          <a:ln w="9525">
            <a:noFill/>
            <a:miter lim="800000"/>
          </a:ln>
        </p:spPr>
        <p:txBody>
          <a:bodyPr vert="horz" wrap="square" lIns="91440" tIns="45720" rIns="91440" bIns="45720" anchor="b" anchorCtr="0" compatLnSpc="1">
            <a:prstTxWarp prst="textNoShape">
              <a:avLst/>
            </a:prstTxWarp>
          </a:bodyPr>
          <a:lstStyle>
            <a:defPPr>
              <a:defRPr kern="1200" smtId="4294967295"/>
            </a:defPPr>
            <a:lvl1pPr algn="r" eaLnBrk="1" hangingPunct="1">
              <a:defRPr sz="1200">
                <a:latin typeface="Tahoma" pitchFamily="34" charset="0"/>
              </a:defRPr>
            </a:lvl1pPr>
          </a:lstStyle>
          <a:p>
            <a:fld id="{A6B01D6B-D0C2-499B-BB4A-FF11AE585265}" type="slidenum">
              <a:rPr lang="en-US"/>
              <a:t>‹#›</a:t>
            </a:fld>
          </a:p>
        </p:txBody>
      </p:sp>
    </p:spTree>
    <p:extLst>
      <p:ext uri="{BB962C8B-B14F-4D97-AF65-F5344CB8AC3E}">
        <p14:creationId xmlns:p14="http://schemas.microsoft.com/office/powerpoint/2010/main" val="404918320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3794" name="Rectangle 2"/>
          <p:cNvSpPr>
            <a:spLocks noGrp="1" noChangeArrowheads="1"/>
          </p:cNvSpPr>
          <p:nvPr>
            <p:ph type="hdr" sz="quarter"/>
          </p:nvPr>
        </p:nvSpPr>
        <p:spPr bwMode="auto">
          <a:xfrm>
            <a:off x="0" y="0"/>
            <a:ext cx="3032125" cy="46355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vl1pPr eaLnBrk="1" hangingPunct="1">
              <a:defRPr sz="1200">
                <a:latin typeface="Tahoma" pitchFamily="34" charset="0"/>
              </a:defRPr>
            </a:lvl1pPr>
          </a:lstStyle>
          <a:p>
            <a:endParaRPr lang="en-US"/>
          </a:p>
        </p:txBody>
      </p:sp>
      <p:sp>
        <p:nvSpPr>
          <p:cNvPr id="33795" name="Rectangle 3"/>
          <p:cNvSpPr>
            <a:spLocks noGrp="1" noChangeArrowheads="1"/>
          </p:cNvSpPr>
          <p:nvPr>
            <p:ph type="dt" idx="1"/>
          </p:nvPr>
        </p:nvSpPr>
        <p:spPr bwMode="auto">
          <a:xfrm>
            <a:off x="3963988" y="0"/>
            <a:ext cx="3032125" cy="46355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vl1pPr algn="r" eaLnBrk="1" hangingPunct="1">
              <a:defRPr sz="1200">
                <a:latin typeface="Tahoma" pitchFamily="34" charset="0"/>
              </a:defRPr>
            </a:lvl1pPr>
          </a:lstStyle>
          <a:p>
            <a:endParaRPr lang="en-US"/>
          </a:p>
        </p:txBody>
      </p:sp>
      <p:sp>
        <p:nvSpPr>
          <p:cNvPr id="3379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ln>
        </p:spPr>
      </p:sp>
      <p:sp>
        <p:nvSpPr>
          <p:cNvPr id="33797" name="Rectangle 5"/>
          <p:cNvSpPr>
            <a:spLocks noGrp="1" noChangeArrowheads="1"/>
          </p:cNvSpPr>
          <p:nvPr>
            <p:ph type="body" sz="quarter" idx="3"/>
          </p:nvPr>
        </p:nvSpPr>
        <p:spPr bwMode="auto">
          <a:xfrm>
            <a:off x="700088" y="4410075"/>
            <a:ext cx="5597525" cy="4176713"/>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8818563"/>
            <a:ext cx="3032125" cy="463550"/>
          </a:xfrm>
          <a:prstGeom prst="rect">
            <a:avLst/>
          </a:prstGeom>
          <a:noFill/>
          <a:ln w="9525">
            <a:noFill/>
            <a:miter lim="800000"/>
          </a:ln>
        </p:spPr>
        <p:txBody>
          <a:bodyPr vert="horz" wrap="square" lIns="91440" tIns="45720" rIns="91440" bIns="45720" anchor="b" anchorCtr="0" compatLnSpc="1">
            <a:prstTxWarp prst="textNoShape">
              <a:avLst/>
            </a:prstTxWarp>
          </a:bodyPr>
          <a:lstStyle>
            <a:defPPr>
              <a:defRPr kern="1200" smtId="4294967295"/>
            </a:defPPr>
            <a:lvl1pPr eaLnBrk="1" hangingPunct="1">
              <a:defRPr sz="1200">
                <a:latin typeface="Tahoma" pitchFamily="34" charset="0"/>
              </a:defRPr>
            </a:lvl1pPr>
          </a:lstStyle>
          <a:p>
            <a:endParaRPr lang="en-US"/>
          </a:p>
        </p:txBody>
      </p:sp>
      <p:sp>
        <p:nvSpPr>
          <p:cNvPr id="33799" name="Rectangle 7"/>
          <p:cNvSpPr>
            <a:spLocks noGrp="1" noChangeArrowheads="1"/>
          </p:cNvSpPr>
          <p:nvPr>
            <p:ph type="sldNum" sz="quarter" idx="5"/>
          </p:nvPr>
        </p:nvSpPr>
        <p:spPr bwMode="auto">
          <a:xfrm>
            <a:off x="3963988" y="8818563"/>
            <a:ext cx="3032125" cy="463550"/>
          </a:xfrm>
          <a:prstGeom prst="rect">
            <a:avLst/>
          </a:prstGeom>
          <a:noFill/>
          <a:ln w="9525">
            <a:noFill/>
            <a:miter lim="800000"/>
          </a:ln>
        </p:spPr>
        <p:txBody>
          <a:bodyPr vert="horz" wrap="square" lIns="91440" tIns="45720" rIns="91440" bIns="45720" anchor="b" anchorCtr="0" compatLnSpc="1">
            <a:prstTxWarp prst="textNoShape">
              <a:avLst/>
            </a:prstTxWarp>
          </a:bodyPr>
          <a:lstStyle>
            <a:defPPr>
              <a:defRPr kern="1200" smtId="4294967295"/>
            </a:defPPr>
            <a:lvl1pPr algn="r" eaLnBrk="1" hangingPunct="1">
              <a:defRPr sz="1200">
                <a:latin typeface="Tahoma" pitchFamily="34" charset="0"/>
              </a:defRPr>
            </a:lvl1pPr>
          </a:lstStyle>
          <a:p>
            <a:fld id="{0EA2ED68-4A1B-4391-811E-FB416197AE4C}" type="slidenum">
              <a:rPr lang="en-US"/>
              <a:t>‹#›</a:t>
            </a:fld>
          </a:p>
        </p:txBody>
      </p:sp>
    </p:spTree>
    <p:extLst>
      <p:ext uri="{BB962C8B-B14F-4D97-AF65-F5344CB8AC3E}">
        <p14:creationId xmlns:p14="http://schemas.microsoft.com/office/powerpoint/2010/main" val="25287641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89.xml" /><Relationship Id="rId4" Type="http://schemas.openxmlformats.org/officeDocument/2006/relationships/tags" Target="../tags/tag90.xml" /><Relationship Id="rId5" Type="http://schemas.openxmlformats.org/officeDocument/2006/relationships/tags" Target="../tags/tag91.xml" /><Relationship Id="rId6" Type="http://schemas.openxmlformats.org/officeDocument/2006/relationships/tags" Target="../tags/tag92.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 Id="rId6" Type="http://schemas.openxmlformats.org/officeDocument/2006/relationships/tags" Target="../tags/tag100.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104.xml" /><Relationship Id="rId4" Type="http://schemas.openxmlformats.org/officeDocument/2006/relationships/tags" Target="../tags/tag105.xml" /><Relationship Id="rId5" Type="http://schemas.openxmlformats.org/officeDocument/2006/relationships/tags" Target="../tags/tag106.xml" /><Relationship Id="rId6" Type="http://schemas.openxmlformats.org/officeDocument/2006/relationships/tags" Target="../tags/tag107.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 Id="rId6" Type="http://schemas.openxmlformats.org/officeDocument/2006/relationships/tags" Target="../tags/tag114.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 Id="rId3" Type="http://schemas.openxmlformats.org/officeDocument/2006/relationships/tags" Target="../tags/tag166.xml" /><Relationship Id="rId4" Type="http://schemas.openxmlformats.org/officeDocument/2006/relationships/tags" Target="../tags/tag167.xml" /><Relationship Id="rId5" Type="http://schemas.openxmlformats.org/officeDocument/2006/relationships/tags" Target="../tags/tag168.xml" /><Relationship Id="rId6" Type="http://schemas.openxmlformats.org/officeDocument/2006/relationships/tags" Target="../tags/tag169.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 Id="rId6" Type="http://schemas.openxmlformats.org/officeDocument/2006/relationships/tags" Target="../tags/tag176.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180.xml" /><Relationship Id="rId4" Type="http://schemas.openxmlformats.org/officeDocument/2006/relationships/tags" Target="../tags/tag181.xml" /><Relationship Id="rId5" Type="http://schemas.openxmlformats.org/officeDocument/2006/relationships/tags" Target="../tags/tag182.xml" /><Relationship Id="rId6" Type="http://schemas.openxmlformats.org/officeDocument/2006/relationships/tags" Target="../tags/tag183.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187.xml" /><Relationship Id="rId4" Type="http://schemas.openxmlformats.org/officeDocument/2006/relationships/tags" Target="../tags/tag188.xml" /><Relationship Id="rId5" Type="http://schemas.openxmlformats.org/officeDocument/2006/relationships/tags" Target="../tags/tag189.xml" /><Relationship Id="rId6" Type="http://schemas.openxmlformats.org/officeDocument/2006/relationships/tags" Target="../tags/tag190.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194.xml" /><Relationship Id="rId4" Type="http://schemas.openxmlformats.org/officeDocument/2006/relationships/tags" Target="../tags/tag195.xml" /><Relationship Id="rId5" Type="http://schemas.openxmlformats.org/officeDocument/2006/relationships/tags" Target="../tags/tag196.xml" /><Relationship Id="rId6" Type="http://schemas.openxmlformats.org/officeDocument/2006/relationships/tags" Target="../tags/tag197.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tags" Target="../tags/tag203.xml" /><Relationship Id="rId6" Type="http://schemas.openxmlformats.org/officeDocument/2006/relationships/tags" Target="../tags/tag204.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208.xml" /><Relationship Id="rId4" Type="http://schemas.openxmlformats.org/officeDocument/2006/relationships/tags" Target="../tags/tag209.xml" /><Relationship Id="rId5" Type="http://schemas.openxmlformats.org/officeDocument/2006/relationships/tags" Target="../tags/tag210.xml" /><Relationship Id="rId6" Type="http://schemas.openxmlformats.org/officeDocument/2006/relationships/tags" Target="../tags/tag21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215.xml" /><Relationship Id="rId4" Type="http://schemas.openxmlformats.org/officeDocument/2006/relationships/tags" Target="../tags/tag216.xml" /><Relationship Id="rId5" Type="http://schemas.openxmlformats.org/officeDocument/2006/relationships/tags" Target="../tags/tag217.xml" /><Relationship Id="rId6" Type="http://schemas.openxmlformats.org/officeDocument/2006/relationships/tags" Target="../tags/tag218.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222.xml" /><Relationship Id="rId4" Type="http://schemas.openxmlformats.org/officeDocument/2006/relationships/tags" Target="../tags/tag223.xml" /><Relationship Id="rId5" Type="http://schemas.openxmlformats.org/officeDocument/2006/relationships/tags" Target="../tags/tag224.xml" /><Relationship Id="rId6" Type="http://schemas.openxmlformats.org/officeDocument/2006/relationships/tags" Target="../tags/tag225.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4.xml" /><Relationship Id="rId4" Type="http://schemas.openxmlformats.org/officeDocument/2006/relationships/tags" Target="../tags/tag5.xml" /><Relationship Id="rId5" Type="http://schemas.openxmlformats.org/officeDocument/2006/relationships/tags" Target="../tags/tag6.xml" /><Relationship Id="rId6" Type="http://schemas.openxmlformats.org/officeDocument/2006/relationships/tags" Target="../tags/tag7.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11.xml" /><Relationship Id="rId4" Type="http://schemas.openxmlformats.org/officeDocument/2006/relationships/tags" Target="../tags/tag12.xml" /><Relationship Id="rId5" Type="http://schemas.openxmlformats.org/officeDocument/2006/relationships/tags" Target="../tags/tag13.xml" /><Relationship Id="rId6" Type="http://schemas.openxmlformats.org/officeDocument/2006/relationships/tags" Target="../tags/tag14.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26.xml" /><Relationship Id="rId4" Type="http://schemas.openxmlformats.org/officeDocument/2006/relationships/tags" Target="../tags/tag27.xml" /><Relationship Id="rId5" Type="http://schemas.openxmlformats.org/officeDocument/2006/relationships/tags" Target="../tags/tag28.xml" /><Relationship Id="rId6" Type="http://schemas.openxmlformats.org/officeDocument/2006/relationships/tags" Target="../tags/tag29.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tags" Target="../tags/tag77.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0EA2ED68-4A1B-4391-811E-FB416197AE4C}" type="slidenum">
              <a:rPr lang="en-US" smtClean="0"/>
              <a:t>1</a:t>
            </a:fld>
            <a:endParaRPr lang="en-US"/>
          </a:p>
        </p:txBody>
      </p:sp>
    </p:spTree>
    <p:extLst>
      <p:ext uri="{BB962C8B-B14F-4D97-AF65-F5344CB8AC3E}">
        <p14:creationId xmlns:p14="http://schemas.microsoft.com/office/powerpoint/2010/main" val="162725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10</a:t>
            </a:fld>
            <a:endParaRPr lang="en-US"/>
          </a:p>
        </p:txBody>
      </p:sp>
    </p:spTree>
    <p:extLst>
      <p:ext uri="{BB962C8B-B14F-4D97-AF65-F5344CB8AC3E}">
        <p14:creationId xmlns:p14="http://schemas.microsoft.com/office/powerpoint/2010/main" val="61150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11</a:t>
            </a:fld>
            <a:endParaRPr lang="en-US"/>
          </a:p>
        </p:txBody>
      </p:sp>
    </p:spTree>
    <p:extLst>
      <p:ext uri="{BB962C8B-B14F-4D97-AF65-F5344CB8AC3E}">
        <p14:creationId xmlns:p14="http://schemas.microsoft.com/office/powerpoint/2010/main" val="61150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12</a:t>
            </a:fld>
            <a:endParaRPr lang="en-US"/>
          </a:p>
        </p:txBody>
      </p:sp>
    </p:spTree>
    <p:extLst>
      <p:ext uri="{BB962C8B-B14F-4D97-AF65-F5344CB8AC3E}">
        <p14:creationId xmlns:p14="http://schemas.microsoft.com/office/powerpoint/2010/main" val="61150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13</a:t>
            </a:fld>
            <a:endParaRPr lang="en-US"/>
          </a:p>
        </p:txBody>
      </p:sp>
    </p:spTree>
    <p:extLst>
      <p:ext uri="{BB962C8B-B14F-4D97-AF65-F5344CB8AC3E}">
        <p14:creationId xmlns:p14="http://schemas.microsoft.com/office/powerpoint/2010/main" val="61150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14</a:t>
            </a:fld>
            <a:endParaRPr lang="en-US"/>
          </a:p>
        </p:txBody>
      </p:sp>
    </p:spTree>
    <p:extLst>
      <p:ext uri="{BB962C8B-B14F-4D97-AF65-F5344CB8AC3E}">
        <p14:creationId xmlns:p14="http://schemas.microsoft.com/office/powerpoint/2010/main" val="75094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15</a:t>
            </a:fld>
            <a:endParaRPr lang="en-US"/>
          </a:p>
        </p:txBody>
      </p:sp>
    </p:spTree>
    <p:extLst>
      <p:ext uri="{BB962C8B-B14F-4D97-AF65-F5344CB8AC3E}">
        <p14:creationId xmlns:p14="http://schemas.microsoft.com/office/powerpoint/2010/main" val="3642292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16</a:t>
            </a:fld>
            <a:endParaRPr lang="en-US"/>
          </a:p>
        </p:txBody>
      </p:sp>
    </p:spTree>
    <p:extLst>
      <p:ext uri="{BB962C8B-B14F-4D97-AF65-F5344CB8AC3E}">
        <p14:creationId xmlns:p14="http://schemas.microsoft.com/office/powerpoint/2010/main" val="3277657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17</a:t>
            </a:fld>
            <a:endParaRPr lang="en-US"/>
          </a:p>
        </p:txBody>
      </p:sp>
    </p:spTree>
    <p:extLst>
      <p:ext uri="{BB962C8B-B14F-4D97-AF65-F5344CB8AC3E}">
        <p14:creationId xmlns:p14="http://schemas.microsoft.com/office/powerpoint/2010/main" val="327765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18</a:t>
            </a:fld>
            <a:endParaRPr lang="en-US"/>
          </a:p>
        </p:txBody>
      </p:sp>
    </p:spTree>
    <p:extLst>
      <p:ext uri="{BB962C8B-B14F-4D97-AF65-F5344CB8AC3E}">
        <p14:creationId xmlns:p14="http://schemas.microsoft.com/office/powerpoint/2010/main" val="142726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normAutofit/>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0EA2ED68-4A1B-4391-811E-FB416197AE4C}" type="slidenum">
              <a:rPr lang="en-US" smtClean="0"/>
              <a:t>2</a:t>
            </a:fld>
            <a:endParaRPr lang="en-US"/>
          </a:p>
        </p:txBody>
      </p:sp>
    </p:spTree>
    <p:extLst>
      <p:ext uri="{BB962C8B-B14F-4D97-AF65-F5344CB8AC3E}">
        <p14:creationId xmlns:p14="http://schemas.microsoft.com/office/powerpoint/2010/main" val="60151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20</a:t>
            </a:fld>
            <a:endParaRPr lang="en-US"/>
          </a:p>
        </p:txBody>
      </p:sp>
    </p:spTree>
    <p:extLst>
      <p:ext uri="{BB962C8B-B14F-4D97-AF65-F5344CB8AC3E}">
        <p14:creationId xmlns:p14="http://schemas.microsoft.com/office/powerpoint/2010/main" val="324074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21</a:t>
            </a:fld>
            <a:endParaRPr lang="en-US"/>
          </a:p>
        </p:txBody>
      </p:sp>
    </p:spTree>
    <p:extLst>
      <p:ext uri="{BB962C8B-B14F-4D97-AF65-F5344CB8AC3E}">
        <p14:creationId xmlns:p14="http://schemas.microsoft.com/office/powerpoint/2010/main" val="223455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22</a:t>
            </a:fld>
            <a:endParaRPr lang="en-US"/>
          </a:p>
        </p:txBody>
      </p:sp>
    </p:spTree>
    <p:extLst>
      <p:ext uri="{BB962C8B-B14F-4D97-AF65-F5344CB8AC3E}">
        <p14:creationId xmlns:p14="http://schemas.microsoft.com/office/powerpoint/2010/main" val="3193956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7" name="Rectangle 7"/>
          <p:cNvSpPr>
            <a:spLocks noGrp="1" noChangeArrowheads="1"/>
          </p:cNvSpPr>
          <p:nvPr>
            <p:ph type="sldNum" sz="quarter" idx="5"/>
            <p:custDataLst>
              <p:tags r:id="rId4"/>
            </p:custDataLst>
          </p:nvPr>
        </p:nvSpPr>
        <p:spPr/>
        <p:txBody>
          <a:bodyPr/>
          <a:lstStyle>
            <a:defPPr>
              <a:defRPr kern="1200" smtId="4294967295"/>
            </a:defPPr>
          </a:lstStyle>
          <a:p>
            <a:fld id="{A9C7D2E8-992F-4FC5-B8C9-B8C5121500EF}" type="slidenum">
              <a:rPr lang="en-US"/>
              <a:t>23</a:t>
            </a:fld>
          </a:p>
        </p:txBody>
      </p:sp>
      <p:sp>
        <p:nvSpPr>
          <p:cNvPr id="34818" name="Rectangle 2"/>
          <p:cNvSpPr>
            <a:spLocks noGrp="1" noRot="1" noChangeAspect="1" noChangeArrowheads="1" noTextEdit="1"/>
          </p:cNvSpPr>
          <p:nvPr>
            <p:ph type="sldImg"/>
            <p:custDataLst>
              <p:tags r:id="rId5"/>
            </p:custDataLst>
          </p:nvPr>
        </p:nvSpPr>
        <p:spPr/>
      </p:sp>
      <p:sp>
        <p:nvSpPr>
          <p:cNvPr id="34819" name="Rectangle 3"/>
          <p:cNvSpPr>
            <a:spLocks noGrp="1" noChangeArrowheads="1"/>
          </p:cNvSpPr>
          <p:nvPr>
            <p:ph type="body" idx="1"/>
            <p:custDataLst>
              <p:tags r:id="rId6"/>
            </p:custDataLst>
          </p:nvPr>
        </p:nvSpPr>
        <p:spPr/>
        <p:txBody>
          <a:bodyPr/>
          <a:lstStyle>
            <a:defPPr>
              <a:defRPr kern="1200" smtId="4294967295"/>
            </a:defP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24</a:t>
            </a:fld>
            <a:endParaRPr lang="en-US"/>
          </a:p>
        </p:txBody>
      </p:sp>
    </p:spTree>
    <p:extLst>
      <p:ext uri="{BB962C8B-B14F-4D97-AF65-F5344CB8AC3E}">
        <p14:creationId xmlns:p14="http://schemas.microsoft.com/office/powerpoint/2010/main" val="183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0EA2ED68-4A1B-4391-811E-FB416197AE4C}" type="slidenum">
              <a:rPr lang="en-US" smtClean="0"/>
              <a:t>3</a:t>
            </a:fld>
            <a:endParaRPr lang="en-US"/>
          </a:p>
        </p:txBody>
      </p:sp>
    </p:spTree>
    <p:extLst>
      <p:ext uri="{BB962C8B-B14F-4D97-AF65-F5344CB8AC3E}">
        <p14:creationId xmlns:p14="http://schemas.microsoft.com/office/powerpoint/2010/main" val="224228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a:p>
        </p:txBody>
      </p:sp>
      <p:sp>
        <p:nvSpPr>
          <p:cNvPr id="4" name="Slide Number Placeholder 3"/>
          <p:cNvSpPr>
            <a:spLocks noGrp="1"/>
          </p:cNvSpPr>
          <p:nvPr>
            <p:ph type="sldNum" sz="quarter" idx="10"/>
          </p:nvPr>
        </p:nvSpPr>
        <p:spPr/>
        <p:txBody>
          <a:bodyPr/>
          <a:lstStyle>
            <a:defPPr>
              <a:defRPr kern="1200" smtId="4294967295"/>
            </a:defPPr>
          </a:lstStyle>
          <a:p>
            <a:fld id="{0EA2ED68-4A1B-4391-811E-FB416197AE4C}" type="slidenum">
              <a:rPr lang="en-US" smtClean="0"/>
              <a:t>4</a:t>
            </a:fld>
            <a:endParaRPr lang="en-US"/>
          </a:p>
        </p:txBody>
      </p:sp>
    </p:spTree>
    <p:extLst>
      <p:ext uri="{BB962C8B-B14F-4D97-AF65-F5344CB8AC3E}">
        <p14:creationId xmlns:p14="http://schemas.microsoft.com/office/powerpoint/2010/main" val="343781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5</a:t>
            </a:fld>
            <a:endParaRPr lang="en-US"/>
          </a:p>
        </p:txBody>
      </p:sp>
    </p:spTree>
    <p:extLst>
      <p:ext uri="{BB962C8B-B14F-4D97-AF65-F5344CB8AC3E}">
        <p14:creationId xmlns:p14="http://schemas.microsoft.com/office/powerpoint/2010/main" val="268843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6</a:t>
            </a:fld>
            <a:endParaRPr lang="en-US"/>
          </a:p>
        </p:txBody>
      </p:sp>
    </p:spTree>
    <p:extLst>
      <p:ext uri="{BB962C8B-B14F-4D97-AF65-F5344CB8AC3E}">
        <p14:creationId xmlns:p14="http://schemas.microsoft.com/office/powerpoint/2010/main" val="279186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7</a:t>
            </a:fld>
            <a:endParaRPr lang="en-US"/>
          </a:p>
        </p:txBody>
      </p:sp>
    </p:spTree>
    <p:extLst>
      <p:ext uri="{BB962C8B-B14F-4D97-AF65-F5344CB8AC3E}">
        <p14:creationId xmlns:p14="http://schemas.microsoft.com/office/powerpoint/2010/main" val="273540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8</a:t>
            </a:fld>
            <a:endParaRPr lang="en-US"/>
          </a:p>
        </p:txBody>
      </p:sp>
    </p:spTree>
    <p:extLst>
      <p:ext uri="{BB962C8B-B14F-4D97-AF65-F5344CB8AC3E}">
        <p14:creationId xmlns:p14="http://schemas.microsoft.com/office/powerpoint/2010/main" val="273540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defPPr>
              <a:defRPr kern="1200" smtId="4294967295"/>
            </a:defPPr>
          </a:lstStyle>
          <a:p>
            <a:endParaRPr lang="en-US"/>
          </a:p>
        </p:txBody>
      </p:sp>
      <p:sp>
        <p:nvSpPr>
          <p:cNvPr id="4" name="Slide Number Placeholder 3"/>
          <p:cNvSpPr>
            <a:spLocks noGrp="1"/>
          </p:cNvSpPr>
          <p:nvPr>
            <p:ph type="sldNum" sz="quarter" idx="10"/>
            <p:custDataLst>
              <p:tags r:id="rId6"/>
            </p:custDataLst>
          </p:nvPr>
        </p:nvSpPr>
        <p:spPr/>
        <p:txBody>
          <a:bodyPr/>
          <a:lstStyle>
            <a:defPPr>
              <a:defRPr kern="1200" smtId="4294967295"/>
            </a:defPPr>
          </a:lstStyle>
          <a:p>
            <a:fld id="{0EA2ED68-4A1B-4391-811E-FB416197AE4C}" type="slidenum">
              <a:rPr lang="en-US" smtClean="0"/>
              <a:t>9</a:t>
            </a:fld>
            <a:endParaRPr lang="en-US"/>
          </a:p>
        </p:txBody>
      </p:sp>
    </p:spTree>
    <p:extLst>
      <p:ext uri="{BB962C8B-B14F-4D97-AF65-F5344CB8AC3E}">
        <p14:creationId xmlns:p14="http://schemas.microsoft.com/office/powerpoint/2010/main" val="61150390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bg>
      <p:bgPr>
        <a:blipFill dpi="0" rotWithShape="0">
          <a:blip r:embed="rId1"/>
          <a:stretch>
            <a:fillRect/>
          </a:stretch>
        </a:blipFill>
        <a:effectLst/>
      </p:bgPr>
    </p:bg>
    <p:spTree>
      <p:nvGrpSpPr>
        <p:cNvPr id="1" name=""/>
        <p:cNvGrpSpPr/>
        <p:nvPr/>
      </p:nvGrpSpPr>
      <p:grpSpPr>
        <a:xfrm>
          <a:off x="0" y="0"/>
          <a:ext cx="0" cy="0"/>
        </a:xfrm>
      </p:grpSpPr>
      <p:sp>
        <p:nvSpPr>
          <p:cNvPr id="58370" name="Rectangle 2"/>
          <p:cNvSpPr>
            <a:spLocks noGrp="1" noChangeArrowheads="1"/>
          </p:cNvSpPr>
          <p:nvPr>
            <p:ph type="ctrTitle"/>
          </p:nvPr>
        </p:nvSpPr>
        <p:spPr>
          <a:xfrm>
            <a:off x="3733800" y="2135188"/>
            <a:ext cx="5181600" cy="1827212"/>
          </a:xfrm>
        </p:spPr>
        <p:txBody>
          <a:bodyPr anchor="b"/>
          <a:lstStyle>
            <a:defPPr>
              <a:defRPr kern="1200" smtId="4294967295"/>
            </a:defPPr>
            <a:lvl1pPr>
              <a:defRPr/>
            </a:lvl1pPr>
          </a:lstStyle>
          <a:p>
            <a:r>
              <a:rPr lang="en-US"/>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defPPr>
              <a:defRPr kern="1200" smtId="4294967295"/>
            </a:defPPr>
            <a:lvl1pPr marL="0" indent="0" algn="ctr">
              <a:buFontTx/>
              <a:buNone/>
              <a:defRPr>
                <a:solidFill>
                  <a:srgbClr val="000000"/>
                </a:solidFill>
              </a:defRPr>
            </a:lvl1pPr>
          </a:lstStyle>
          <a:p>
            <a:r>
              <a:rPr lang="en-US"/>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defPPr>
              <a:defRPr kern="1200" smtId="4294967295"/>
            </a:defPPr>
            <a:lvl1pPr>
              <a:defRPr sz="800">
                <a:solidFill>
                  <a:srgbClr val="000000"/>
                </a:solidFill>
              </a:defRPr>
            </a:lvl1pPr>
          </a:lstStyle>
          <a:p>
            <a:endParaRPr lang="en-US"/>
          </a:p>
        </p:txBody>
      </p:sp>
      <p:sp>
        <p:nvSpPr>
          <p:cNvPr id="58373" name="Rectangle 5"/>
          <p:cNvSpPr>
            <a:spLocks noGrp="1" noChangeArrowheads="1"/>
          </p:cNvSpPr>
          <p:nvPr>
            <p:ph type="ftr" sz="quarter" idx="3"/>
          </p:nvPr>
        </p:nvSpPr>
        <p:spPr>
          <a:xfrm>
            <a:off x="2362200" y="6248400"/>
            <a:ext cx="4343400" cy="457200"/>
          </a:xfrm>
        </p:spPr>
        <p:txBody>
          <a:bodyPr/>
          <a:lstStyle>
            <a:defPPr>
              <a:defRPr kern="1200" smtId="4294967295"/>
            </a:defPPr>
            <a:lvl1pPr>
              <a:defRPr sz="800"/>
            </a:lvl1pPr>
          </a:lstStyle>
          <a:p>
            <a:endParaRPr lang="en-US"/>
          </a:p>
        </p:txBody>
      </p:sp>
      <p:sp>
        <p:nvSpPr>
          <p:cNvPr id="58374" name="Rectangle 6"/>
          <p:cNvSpPr>
            <a:spLocks noGrp="1" noChangeArrowheads="1"/>
          </p:cNvSpPr>
          <p:nvPr>
            <p:ph type="sldNum" sz="quarter" idx="4"/>
          </p:nvPr>
        </p:nvSpPr>
        <p:spPr>
          <a:xfrm>
            <a:off x="7010400" y="6248400"/>
            <a:ext cx="1905000" cy="457200"/>
          </a:xfrm>
        </p:spPr>
        <p:txBody>
          <a:bodyPr/>
          <a:lstStyle>
            <a:defPPr>
              <a:defRPr kern="1200" smtId="4294967295"/>
            </a:defPPr>
            <a:lvl1pPr>
              <a:defRPr sz="800"/>
            </a:lvl1pPr>
          </a:lstStyle>
          <a:p>
            <a:fld id="{3B0563D4-396C-4D6C-AC49-C882CB88218B}" type="slidenum">
              <a:rPr lang="en-US"/>
              <a:t>‹#›</a:t>
            </a:fld>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vl1pPr>
              <a:defRPr/>
            </a:lvl1pPr>
          </a:lstStyle>
          <a:p>
            <a:endParaRPr lang="en-US"/>
          </a:p>
        </p:txBody>
      </p:sp>
      <p:sp>
        <p:nvSpPr>
          <p:cNvPr id="5" name="Footer Placeholder 4"/>
          <p:cNvSpPr>
            <a:spLocks noGrp="1"/>
          </p:cNvSpPr>
          <p:nvPr>
            <p:ph type="ftr" sz="quarter" idx="11"/>
          </p:nvPr>
        </p:nvSpPr>
        <p:spPr/>
        <p:txBody>
          <a:bodyPr/>
          <a:lstStyle>
            <a:defPPr>
              <a:defRPr kern="1200" smtId="4294967295"/>
            </a:defPPr>
            <a:lvl1pPr>
              <a:defRPr/>
            </a:lvl1pPr>
          </a:lstStyle>
          <a:p>
            <a:endParaRPr lang="en-US"/>
          </a:p>
        </p:txBody>
      </p:sp>
      <p:sp>
        <p:nvSpPr>
          <p:cNvPr id="6" name="Slide Number Placeholder 5"/>
          <p:cNvSpPr>
            <a:spLocks noGrp="1"/>
          </p:cNvSpPr>
          <p:nvPr>
            <p:ph type="sldNum" sz="quarter" idx="12"/>
          </p:nvPr>
        </p:nvSpPr>
        <p:spPr/>
        <p:txBody>
          <a:bodyPr/>
          <a:lstStyle>
            <a:defPPr>
              <a:defRPr kern="1200" smtId="4294967295"/>
            </a:defPPr>
            <a:lvl1pPr>
              <a:defRPr/>
            </a:lvl1pPr>
          </a:lstStyle>
          <a:p>
            <a:fld id="{B6A1CD0F-DCC0-426C-9F58-110E096C37F0}" type="slidenum">
              <a:rPr lang="en-US"/>
              <a:t>‹#›</a:t>
            </a:fld>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7105650" y="228600"/>
            <a:ext cx="1733550" cy="58674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905000" y="228600"/>
            <a:ext cx="5048250" cy="58674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vl1pPr>
              <a:defRPr/>
            </a:lvl1pPr>
          </a:lstStyle>
          <a:p>
            <a:endParaRPr lang="en-US"/>
          </a:p>
        </p:txBody>
      </p:sp>
      <p:sp>
        <p:nvSpPr>
          <p:cNvPr id="5" name="Footer Placeholder 4"/>
          <p:cNvSpPr>
            <a:spLocks noGrp="1"/>
          </p:cNvSpPr>
          <p:nvPr>
            <p:ph type="ftr" sz="quarter" idx="11"/>
          </p:nvPr>
        </p:nvSpPr>
        <p:spPr/>
        <p:txBody>
          <a:bodyPr/>
          <a:lstStyle>
            <a:defPPr>
              <a:defRPr kern="1200" smtId="4294967295"/>
            </a:defPPr>
            <a:lvl1pPr>
              <a:defRPr/>
            </a:lvl1pPr>
          </a:lstStyle>
          <a:p>
            <a:endParaRPr lang="en-US"/>
          </a:p>
        </p:txBody>
      </p:sp>
      <p:sp>
        <p:nvSpPr>
          <p:cNvPr id="6" name="Slide Number Placeholder 5"/>
          <p:cNvSpPr>
            <a:spLocks noGrp="1"/>
          </p:cNvSpPr>
          <p:nvPr>
            <p:ph type="sldNum" sz="quarter" idx="12"/>
          </p:nvPr>
        </p:nvSpPr>
        <p:spPr/>
        <p:txBody>
          <a:bodyPr/>
          <a:lstStyle>
            <a:defPPr>
              <a:defRPr kern="1200" smtId="4294967295"/>
            </a:defPPr>
            <a:lvl1pPr>
              <a:defRPr/>
            </a:lvl1pPr>
          </a:lstStyle>
          <a:p>
            <a:fld id="{9A5629A5-902F-474F-99F7-00E6D87B3759}" type="slidenum">
              <a:rPr lang="en-US"/>
              <a:t>‹#›</a:t>
            </a:fld>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Title Slide">
    <p:spTree>
      <p:nvGrpSpPr>
        <p:cNvPr id="1" name=""/>
        <p:cNvGrpSpPr/>
        <p:nvPr/>
      </p:nvGrpSpPr>
      <p:grpSpPr>
        <a:xfrm>
          <a:off x="0" y="0"/>
          <a:ext cx="0" cy="0"/>
        </a:xfrm>
      </p:grpSpPr>
      <p:pic>
        <p:nvPicPr>
          <p:cNvPr id="62" name="Picture 2" descr=""/>
          <p:cNvPicPr>
            <a:picLocks noChangeAspect="1" noChangeArrowheads="1"/>
          </p:cNvPicPr>
          <p:nvPr/>
        </p:nvPicPr>
        <p:blipFill>
          <a:blip r:embed="rId1">
            <a:alphaModFix amt="3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68" name="Freeform 6"/>
            <p:cNvSpPr>
              <a:spLocks noEditPoints="1"/>
            </p:cNvSpPr>
            <p:nvPr/>
          </p:nvSpPr>
          <p:spPr bwMode="auto">
            <a:xfrm>
              <a:off x="1128713" y="21764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69" name="Freeform 7"/>
            <p:cNvSpPr>
              <a:spLocks noEditPoints="1"/>
            </p:cNvSpPr>
            <p:nvPr/>
          </p:nvSpPr>
          <p:spPr bwMode="auto">
            <a:xfrm>
              <a:off x="1123950" y="4021138"/>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71" name="Freeform 9"/>
            <p:cNvSpPr>
              <a:spLocks noEditPoints="1"/>
            </p:cNvSpPr>
            <p:nvPr/>
          </p:nvSpPr>
          <p:spPr bwMode="auto">
            <a:xfrm>
              <a:off x="333375"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2" name="Freeform 10"/>
            <p:cNvSpPr/>
            <p:nvPr/>
          </p:nvSpPr>
          <p:spPr bwMode="auto">
            <a:xfrm>
              <a:off x="190500" y="9525"/>
              <a:ext cx="152400" cy="908050"/>
            </a:xfrm>
            <a:custGeom>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3" name="Freeform 11"/>
            <p:cNvSpPr/>
            <p:nvPr/>
          </p:nvSpPr>
          <p:spPr bwMode="auto">
            <a:xfrm>
              <a:off x="1290638" y="14288"/>
              <a:ext cx="376238" cy="1801813"/>
            </a:xfrm>
            <a:custGeom>
              <a:rect l="0" t="0" r="r" b="b"/>
              <a:pathLst>
                <a:path w="236"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4" name="Freeform 12"/>
            <p:cNvSpPr>
              <a:spLocks noEditPoints="1"/>
            </p:cNvSpPr>
            <p:nvPr/>
          </p:nvSpPr>
          <p:spPr bwMode="auto">
            <a:xfrm>
              <a:off x="1600200" y="1801813"/>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5" name="Freeform 13"/>
            <p:cNvSpPr/>
            <p:nvPr/>
          </p:nvSpPr>
          <p:spPr bwMode="auto">
            <a:xfrm>
              <a:off x="1381125" y="9525"/>
              <a:ext cx="371475" cy="1425575"/>
            </a:xfrm>
            <a:custGeom>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6" name="Freeform 14"/>
            <p:cNvSpPr/>
            <p:nvPr/>
          </p:nvSpPr>
          <p:spPr bwMode="auto">
            <a:xfrm>
              <a:off x="1643063" y="0"/>
              <a:ext cx="152400" cy="912813"/>
            </a:xfrm>
            <a:custGeom>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7" name="Freeform 15"/>
            <p:cNvSpPr>
              <a:spLocks noEditPoints="1"/>
            </p:cNvSpPr>
            <p:nvPr/>
          </p:nvSpPr>
          <p:spPr bwMode="auto">
            <a:xfrm>
              <a:off x="1685925" y="14208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8" name="Freeform 16"/>
            <p:cNvSpPr>
              <a:spLocks noEditPoints="1"/>
            </p:cNvSpPr>
            <p:nvPr/>
          </p:nvSpPr>
          <p:spPr bwMode="auto">
            <a:xfrm>
              <a:off x="1685925"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9" name="Freeform 17"/>
            <p:cNvSpPr/>
            <p:nvPr/>
          </p:nvSpPr>
          <p:spPr bwMode="auto">
            <a:xfrm>
              <a:off x="1743075" y="4763"/>
              <a:ext cx="419100" cy="522288"/>
            </a:xfrm>
            <a:custGeom>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0" name="Freeform 18"/>
            <p:cNvSpPr>
              <a:spLocks noEditPoints="1"/>
            </p:cNvSpPr>
            <p:nvPr/>
          </p:nvSpPr>
          <p:spPr bwMode="auto">
            <a:xfrm>
              <a:off x="2119313" y="488950"/>
              <a:ext cx="161925" cy="147638"/>
            </a:xfrm>
            <a:custGeom>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1" name="Freeform 19"/>
            <p:cNvSpPr/>
            <p:nvPr/>
          </p:nvSpPr>
          <p:spPr bwMode="auto">
            <a:xfrm>
              <a:off x="952500" y="4763"/>
              <a:ext cx="152400" cy="908050"/>
            </a:xfrm>
            <a:custGeom>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2" name="Freeform 20"/>
            <p:cNvSpPr>
              <a:spLocks noEditPoints="1"/>
            </p:cNvSpPr>
            <p:nvPr/>
          </p:nvSpPr>
          <p:spPr bwMode="auto">
            <a:xfrm>
              <a:off x="866775"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3" name="Freeform 21"/>
            <p:cNvSpPr>
              <a:spLocks noEditPoints="1"/>
            </p:cNvSpPr>
            <p:nvPr/>
          </p:nvSpPr>
          <p:spPr bwMode="auto">
            <a:xfrm>
              <a:off x="890588" y="15541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4" name="Freeform 22"/>
            <p:cNvSpPr/>
            <p:nvPr/>
          </p:nvSpPr>
          <p:spPr bwMode="auto">
            <a:xfrm>
              <a:off x="738188" y="5622925"/>
              <a:ext cx="338138" cy="1216025"/>
            </a:xfrm>
            <a:custGeom>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5" name="Freeform 23"/>
            <p:cNvSpPr>
              <a:spLocks noEditPoints="1"/>
            </p:cNvSpPr>
            <p:nvPr/>
          </p:nvSpPr>
          <p:spPr bwMode="auto">
            <a:xfrm>
              <a:off x="647700" y="5480050"/>
              <a:ext cx="157163" cy="157163"/>
            </a:xfrm>
            <a:custGeom>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6" name="Freeform 24"/>
            <p:cNvSpPr>
              <a:spLocks noEditPoints="1"/>
            </p:cNvSpPr>
            <p:nvPr/>
          </p:nvSpPr>
          <p:spPr bwMode="auto">
            <a:xfrm>
              <a:off x="66675" y="903288"/>
              <a:ext cx="190500" cy="190500"/>
            </a:xfrm>
            <a:custGeom>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7" name="Freeform 25"/>
            <p:cNvSpPr/>
            <p:nvPr/>
          </p:nvSpPr>
          <p:spPr bwMode="auto">
            <a:xfrm>
              <a:off x="0" y="3897313"/>
              <a:ext cx="133350" cy="266700"/>
            </a:xfrm>
            <a:custGeom>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8" name="Freeform 26"/>
            <p:cNvSpPr>
              <a:spLocks noEditPoints="1"/>
            </p:cNvSpPr>
            <p:nvPr/>
          </p:nvSpPr>
          <p:spPr bwMode="auto">
            <a:xfrm>
              <a:off x="66675" y="414972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9" name="Freeform 27"/>
            <p:cNvSpPr/>
            <p:nvPr/>
          </p:nvSpPr>
          <p:spPr bwMode="auto">
            <a:xfrm>
              <a:off x="0" y="1644650"/>
              <a:ext cx="133350" cy="269875"/>
            </a:xfrm>
            <a:custGeom>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0" name="Freeform 28"/>
            <p:cNvSpPr>
              <a:spLocks noEditPoints="1"/>
            </p:cNvSpPr>
            <p:nvPr/>
          </p:nvSpPr>
          <p:spPr bwMode="auto">
            <a:xfrm>
              <a:off x="66675" y="146843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1" name="Freeform 29"/>
            <p:cNvSpPr/>
            <p:nvPr/>
          </p:nvSpPr>
          <p:spPr bwMode="auto">
            <a:xfrm>
              <a:off x="695325" y="4763"/>
              <a:ext cx="309563" cy="1558925"/>
            </a:xfrm>
            <a:custGeom>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2" name="Freeform 30"/>
            <p:cNvSpPr>
              <a:spLocks noEditPoints="1"/>
            </p:cNvSpPr>
            <p:nvPr/>
          </p:nvSpPr>
          <p:spPr bwMode="auto">
            <a:xfrm>
              <a:off x="57150" y="4881563"/>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3" name="Freeform 31"/>
            <p:cNvSpPr/>
            <p:nvPr/>
          </p:nvSpPr>
          <p:spPr bwMode="auto">
            <a:xfrm>
              <a:off x="138113" y="5060950"/>
              <a:ext cx="304800" cy="1778000"/>
            </a:xfrm>
            <a:custGeom>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4" name="Freeform 32"/>
            <p:cNvSpPr>
              <a:spLocks noEditPoints="1"/>
            </p:cNvSpPr>
            <p:nvPr/>
          </p:nvSpPr>
          <p:spPr bwMode="auto">
            <a:xfrm>
              <a:off x="561975" y="6430963"/>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96" name="Freeform 34"/>
            <p:cNvSpPr>
              <a:spLocks noEditPoints="1"/>
            </p:cNvSpPr>
            <p:nvPr/>
          </p:nvSpPr>
          <p:spPr bwMode="auto">
            <a:xfrm>
              <a:off x="76200" y="6430963"/>
              <a:ext cx="190500" cy="188913"/>
            </a:xfrm>
            <a:custGeom>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7" name="Freeform 35"/>
            <p:cNvSpPr/>
            <p:nvPr/>
          </p:nvSpPr>
          <p:spPr bwMode="auto">
            <a:xfrm>
              <a:off x="0" y="5978525"/>
              <a:ext cx="190500" cy="461963"/>
            </a:xfrm>
            <a:custGeom>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8" name="Freeform 36"/>
            <p:cNvSpPr/>
            <p:nvPr/>
          </p:nvSpPr>
          <p:spPr bwMode="auto">
            <a:xfrm>
              <a:off x="1014413" y="1801813"/>
              <a:ext cx="214313" cy="755650"/>
            </a:xfrm>
            <a:custGeom>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9" name="Freeform 37"/>
            <p:cNvSpPr>
              <a:spLocks noEditPoints="1"/>
            </p:cNvSpPr>
            <p:nvPr/>
          </p:nvSpPr>
          <p:spPr bwMode="auto">
            <a:xfrm>
              <a:off x="938213" y="2547938"/>
              <a:ext cx="166688" cy="160338"/>
            </a:xfrm>
            <a:custGeom>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0" name="Freeform 38"/>
            <p:cNvSpPr/>
            <p:nvPr/>
          </p:nvSpPr>
          <p:spPr bwMode="auto">
            <a:xfrm>
              <a:off x="595313" y="4763"/>
              <a:ext cx="638175" cy="4025900"/>
            </a:xfrm>
            <a:custGeom>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1" name="Freeform 39"/>
            <p:cNvSpPr/>
            <p:nvPr/>
          </p:nvSpPr>
          <p:spPr bwMode="auto">
            <a:xfrm>
              <a:off x="1223963" y="1382713"/>
              <a:ext cx="142875" cy="476250"/>
            </a:xfrm>
            <a:custGeom>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2" name="Freeform 40"/>
            <p:cNvSpPr>
              <a:spLocks noEditPoints="1"/>
            </p:cNvSpPr>
            <p:nvPr/>
          </p:nvSpPr>
          <p:spPr bwMode="auto">
            <a:xfrm>
              <a:off x="1300163" y="1849438"/>
              <a:ext cx="109538" cy="107950"/>
            </a:xfrm>
            <a:custGeom>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3" name="Freeform 41"/>
            <p:cNvSpPr/>
            <p:nvPr/>
          </p:nvSpPr>
          <p:spPr bwMode="auto">
            <a:xfrm>
              <a:off x="280988" y="3417888"/>
              <a:ext cx="142875" cy="474663"/>
            </a:xfrm>
            <a:custGeom>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4" name="Freeform 42"/>
            <p:cNvSpPr>
              <a:spLocks noEditPoints="1"/>
            </p:cNvSpPr>
            <p:nvPr/>
          </p:nvSpPr>
          <p:spPr bwMode="auto">
            <a:xfrm>
              <a:off x="238125" y="3883025"/>
              <a:ext cx="109538" cy="109538"/>
            </a:xfrm>
            <a:custGeom>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5" name="Freeform 43"/>
            <p:cNvSpPr/>
            <p:nvPr/>
          </p:nvSpPr>
          <p:spPr bwMode="auto">
            <a:xfrm>
              <a:off x="4763" y="2166938"/>
              <a:ext cx="114300" cy="452438"/>
            </a:xfrm>
            <a:custGeom>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6" name="Freeform 44"/>
            <p:cNvSpPr>
              <a:spLocks noEditPoints="1"/>
            </p:cNvSpPr>
            <p:nvPr/>
          </p:nvSpPr>
          <p:spPr bwMode="auto">
            <a:xfrm>
              <a:off x="52388" y="2066925"/>
              <a:ext cx="109538" cy="109538"/>
            </a:xfrm>
            <a:custGeom>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108" name="Freeform 46"/>
            <p:cNvSpPr/>
            <p:nvPr/>
          </p:nvSpPr>
          <p:spPr bwMode="auto">
            <a:xfrm>
              <a:off x="1319213" y="5041900"/>
              <a:ext cx="371475" cy="1801813"/>
            </a:xfrm>
            <a:custGeom>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9" name="Freeform 47"/>
            <p:cNvSpPr>
              <a:spLocks noEditPoints="1"/>
            </p:cNvSpPr>
            <p:nvPr/>
          </p:nvSpPr>
          <p:spPr bwMode="auto">
            <a:xfrm>
              <a:off x="1147763"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0" name="Freeform 48"/>
            <p:cNvSpPr/>
            <p:nvPr/>
          </p:nvSpPr>
          <p:spPr bwMode="auto">
            <a:xfrm>
              <a:off x="819150" y="3983038"/>
              <a:ext cx="347663" cy="2860675"/>
            </a:xfrm>
            <a:custGeom>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1" name="Freeform 49"/>
            <p:cNvSpPr>
              <a:spLocks noEditPoints="1"/>
            </p:cNvSpPr>
            <p:nvPr/>
          </p:nvSpPr>
          <p:spPr bwMode="auto">
            <a:xfrm>
              <a:off x="728663" y="3806825"/>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2" name="Freeform 50"/>
            <p:cNvSpPr>
              <a:spLocks noEditPoints="1"/>
            </p:cNvSpPr>
            <p:nvPr/>
          </p:nvSpPr>
          <p:spPr bwMode="auto">
            <a:xfrm>
              <a:off x="1624013" y="48672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3" name="Freeform 51"/>
            <p:cNvSpPr/>
            <p:nvPr/>
          </p:nvSpPr>
          <p:spPr bwMode="auto">
            <a:xfrm>
              <a:off x="1404938" y="5422900"/>
              <a:ext cx="371475" cy="1425575"/>
            </a:xfrm>
            <a:custGeom>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4" name="Freeform 52"/>
            <p:cNvSpPr/>
            <p:nvPr/>
          </p:nvSpPr>
          <p:spPr bwMode="auto">
            <a:xfrm>
              <a:off x="1666875" y="5945188"/>
              <a:ext cx="152400" cy="912813"/>
            </a:xfrm>
            <a:custGeom>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5" name="Freeform 53"/>
            <p:cNvSpPr>
              <a:spLocks noEditPoints="1"/>
            </p:cNvSpPr>
            <p:nvPr/>
          </p:nvSpPr>
          <p:spPr bwMode="auto">
            <a:xfrm>
              <a:off x="1709738" y="52466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6" name="Freeform 54"/>
            <p:cNvSpPr>
              <a:spLocks noEditPoints="1"/>
            </p:cNvSpPr>
            <p:nvPr/>
          </p:nvSpPr>
          <p:spPr bwMode="auto">
            <a:xfrm>
              <a:off x="1709738" y="57642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7" name="Freeform 55"/>
            <p:cNvSpPr/>
            <p:nvPr/>
          </p:nvSpPr>
          <p:spPr bwMode="auto">
            <a:xfrm>
              <a:off x="1766888" y="6330950"/>
              <a:ext cx="419100" cy="527050"/>
            </a:xfrm>
            <a:custGeom>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8" name="Freeform 56"/>
            <p:cNvSpPr>
              <a:spLocks noEditPoints="1"/>
            </p:cNvSpPr>
            <p:nvPr/>
          </p:nvSpPr>
          <p:spPr bwMode="auto">
            <a:xfrm>
              <a:off x="2147888" y="6221413"/>
              <a:ext cx="157163" cy="147638"/>
            </a:xfrm>
            <a:custGeom>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9" name="Freeform 57"/>
            <p:cNvSpPr/>
            <p:nvPr/>
          </p:nvSpPr>
          <p:spPr bwMode="auto">
            <a:xfrm>
              <a:off x="504825" y="9525"/>
              <a:ext cx="233363" cy="5103813"/>
            </a:xfrm>
            <a:custGeom>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20" name="Freeform 58"/>
            <p:cNvSpPr>
              <a:spLocks noEditPoints="1"/>
            </p:cNvSpPr>
            <p:nvPr/>
          </p:nvSpPr>
          <p:spPr bwMode="auto">
            <a:xfrm>
              <a:off x="633413" y="5103813"/>
              <a:ext cx="185738" cy="185738"/>
            </a:xfrm>
            <a:custGeom>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grpSp>
      <p:sp>
        <p:nvSpPr>
          <p:cNvPr id="2" name="Title 1"/>
          <p:cNvSpPr>
            <a:spLocks noGrp="1"/>
          </p:cNvSpPr>
          <p:nvPr>
            <p:ph type="ctrTitle"/>
          </p:nvPr>
        </p:nvSpPr>
        <p:spPr>
          <a:xfrm>
            <a:off x="1900238" y="1122363"/>
            <a:ext cx="6593681" cy="2387600"/>
          </a:xfrm>
        </p:spPr>
        <p:txBody>
          <a:bodyPr anchor="b">
            <a:normAutofit/>
          </a:bodyPr>
          <a:lstStyle>
            <a:defPPr>
              <a:defRPr kern="1200" smtId="4294967295"/>
            </a:defPPr>
            <a:lvl1pPr algn="l">
              <a:defRPr sz="4800"/>
            </a:lvl1pPr>
          </a:lstStyle>
          <a:p>
            <a:r>
              <a:rPr lang="en-US"/>
              <a:t>Click to edit Master title style</a:t>
            </a:r>
          </a:p>
        </p:txBody>
      </p:sp>
      <p:sp>
        <p:nvSpPr>
          <p:cNvPr id="3" name="Subtitle 2"/>
          <p:cNvSpPr>
            <a:spLocks noGrp="1"/>
          </p:cNvSpPr>
          <p:nvPr>
            <p:ph type="subTitle" idx="1"/>
          </p:nvPr>
        </p:nvSpPr>
        <p:spPr>
          <a:xfrm>
            <a:off x="1900238" y="3602038"/>
            <a:ext cx="6593681" cy="1655762"/>
          </a:xfrm>
        </p:spPr>
        <p:txBody>
          <a:bodyPr>
            <a:normAutofit/>
          </a:bodyPr>
          <a:lstStyle>
            <a:defPPr>
              <a:defRPr kern="1200" smtId="4294967295"/>
            </a:defPPr>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801052" y="5410202"/>
            <a:ext cx="2057400" cy="365125"/>
          </a:xfrm>
        </p:spPr>
        <p:txBody>
          <a:bodyPr/>
          <a:lstStyle>
            <a:defPPr>
              <a:defRPr kern="1200" smtId="4294967295"/>
            </a:defPPr>
          </a:lstStyle>
          <a:p>
            <a:endParaRPr lang="en-US"/>
          </a:p>
        </p:txBody>
      </p:sp>
      <p:sp>
        <p:nvSpPr>
          <p:cNvPr id="5" name="Footer Placeholder 4"/>
          <p:cNvSpPr>
            <a:spLocks noGrp="1"/>
          </p:cNvSpPr>
          <p:nvPr>
            <p:ph type="ftr" sz="quarter" idx="11"/>
          </p:nvPr>
        </p:nvSpPr>
        <p:spPr>
          <a:xfrm>
            <a:off x="1900237" y="5410202"/>
            <a:ext cx="3843665" cy="365125"/>
          </a:xfrm>
        </p:spPr>
        <p:txBody>
          <a:bodyPr/>
          <a:lstStyle>
            <a:defPPr>
              <a:defRPr kern="1200" smtId="4294967295"/>
            </a:defP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defPPr>
              <a:defRPr kern="1200" smtId="4294967295"/>
            </a:defPPr>
          </a:lstStyle>
          <a:p>
            <a:fld id="{3B0563D4-396C-4D6C-AC49-C882CB88218B}" type="slidenum">
              <a:rPr lang="en-US" smtClean="0"/>
              <a:t>‹#›</a:t>
            </a:fld>
            <a:endParaRPr lang="en-US"/>
          </a:p>
        </p:txBody>
      </p:sp>
    </p:spTree>
    <p:extLst>
      <p:ext uri="{BB962C8B-B14F-4D97-AF65-F5344CB8AC3E}">
        <p14:creationId xmlns:p14="http://schemas.microsoft.com/office/powerpoint/2010/main" val="410027744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47" name="Title 1"/>
          <p:cNvSpPr>
            <a:spLocks noGrp="1"/>
          </p:cNvSpPr>
          <p:nvPr>
            <p:ph type="title"/>
          </p:nvPr>
        </p:nvSpPr>
        <p:spPr>
          <a:xfrm>
            <a:off x="856060" y="618518"/>
            <a:ext cx="7429499" cy="1478570"/>
          </a:xfrm>
        </p:spPr>
        <p:txBody>
          <a:bodyPr/>
          <a:lstStyle>
            <a:defPPr>
              <a:defRPr kern="1200" smtId="4294967295"/>
            </a:defPPr>
          </a:lstStyle>
          <a:p>
            <a:r>
              <a:rPr lang="en-US"/>
              <a:t>Click to edit Master title style</a:t>
            </a:r>
          </a:p>
        </p:txBody>
      </p:sp>
      <p:sp>
        <p:nvSpPr>
          <p:cNvPr id="48" name="Content Placeholder 2"/>
          <p:cNvSpPr>
            <a:spLocks noGrp="1"/>
          </p:cNvSpPr>
          <p:nvPr>
            <p:ph idx="1"/>
          </p:nvPr>
        </p:nvSpPr>
        <p:spPr>
          <a:xfrm>
            <a:off x="856060" y="2249487"/>
            <a:ext cx="7429499" cy="3541714"/>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Date Placeholder 3"/>
          <p:cNvSpPr>
            <a:spLocks noGrp="1"/>
          </p:cNvSpPr>
          <p:nvPr>
            <p:ph type="dt" sz="half" idx="10"/>
          </p:nvPr>
        </p:nvSpPr>
        <p:spPr>
          <a:xfrm>
            <a:off x="5592691" y="5883277"/>
            <a:ext cx="2057400" cy="365125"/>
          </a:xfrm>
        </p:spPr>
        <p:txBody>
          <a:bodyPr/>
          <a:lstStyle>
            <a:defPPr>
              <a:defRPr kern="1200" smtId="4294967295"/>
            </a:defPPr>
          </a:lstStyle>
          <a:p>
            <a:endParaRPr lang="en-US"/>
          </a:p>
        </p:txBody>
      </p:sp>
      <p:sp>
        <p:nvSpPr>
          <p:cNvPr id="50" name="Footer Placeholder 4"/>
          <p:cNvSpPr>
            <a:spLocks noGrp="1"/>
          </p:cNvSpPr>
          <p:nvPr>
            <p:ph type="ftr" sz="quarter" idx="11"/>
          </p:nvPr>
        </p:nvSpPr>
        <p:spPr>
          <a:xfrm>
            <a:off x="856059" y="5883276"/>
            <a:ext cx="4679482" cy="365125"/>
          </a:xfrm>
        </p:spPr>
        <p:txBody>
          <a:bodyPr/>
          <a:lstStyle>
            <a:defPPr>
              <a:defRPr kern="1200" smtId="4294967295"/>
            </a:defP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defPPr>
              <a:defRPr kern="1200" smtId="4294967295"/>
            </a:defPPr>
          </a:lstStyle>
          <a:p>
            <a:fld id="{842B59C8-A727-459C-BB5E-809B99FBA0C0}" type="slidenum">
              <a:rPr lang="en-US" smtClean="0"/>
              <a:t>‹#›</a:t>
            </a:fld>
            <a:endParaRPr lang="en-US"/>
          </a:p>
        </p:txBody>
      </p:sp>
    </p:spTree>
    <p:extLst>
      <p:ext uri="{BB962C8B-B14F-4D97-AF65-F5344CB8AC3E}">
        <p14:creationId xmlns:p14="http://schemas.microsoft.com/office/powerpoint/2010/main" val="129400061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56058" y="1419227"/>
            <a:ext cx="7429500" cy="2852737"/>
          </a:xfrm>
        </p:spPr>
        <p:txBody>
          <a:bodyPr anchor="b">
            <a:normAutofit/>
          </a:bodyPr>
          <a:lstStyle>
            <a:defPPr>
              <a:defRPr kern="1200" smtId="4294967295"/>
            </a:defPPr>
            <a:lvl1pPr>
              <a:defRPr sz="3600"/>
            </a:lvl1pPr>
          </a:lstStyle>
          <a:p>
            <a:r>
              <a:rPr lang="en-US"/>
              <a:t>Click to edit Master title style</a:t>
            </a:r>
          </a:p>
        </p:txBody>
      </p:sp>
      <p:sp>
        <p:nvSpPr>
          <p:cNvPr id="3" name="Text Placeholder 2"/>
          <p:cNvSpPr>
            <a:spLocks noGrp="1"/>
          </p:cNvSpPr>
          <p:nvPr>
            <p:ph type="body" idx="1"/>
          </p:nvPr>
        </p:nvSpPr>
        <p:spPr>
          <a:xfrm>
            <a:off x="856058" y="4424362"/>
            <a:ext cx="7429500" cy="1374776"/>
          </a:xfrm>
        </p:spPr>
        <p:txBody>
          <a:bodyPr>
            <a:normAutofit/>
          </a:bodyPr>
          <a:lstStyle>
            <a:defPPr>
              <a:defRPr kern="1200" smtId="4294967295"/>
            </a:defPPr>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AFBEB3E-E018-4491-A80B-0ABDD191F483}" type="slidenum">
              <a:rPr lang="en-US" smtClean="0"/>
              <a:t>‹#›</a:t>
            </a:fld>
            <a:endParaRPr lang="en-US"/>
          </a:p>
        </p:txBody>
      </p:sp>
    </p:spTree>
    <p:extLst>
      <p:ext uri="{BB962C8B-B14F-4D97-AF65-F5344CB8AC3E}">
        <p14:creationId xmlns:p14="http://schemas.microsoft.com/office/powerpoint/2010/main" val="62058353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856058" y="2249486"/>
            <a:ext cx="3658792" cy="3541714"/>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2249486"/>
            <a:ext cx="3656408" cy="3541714"/>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DD745A2C-8A03-4752-B95B-46AB5DE23366}" type="slidenum">
              <a:rPr lang="en-US" smtClean="0"/>
              <a:t>‹#›</a:t>
            </a:fld>
            <a:endParaRPr lang="en-US"/>
          </a:p>
        </p:txBody>
      </p:sp>
    </p:spTree>
    <p:extLst>
      <p:ext uri="{BB962C8B-B14F-4D97-AF65-F5344CB8AC3E}">
        <p14:creationId xmlns:p14="http://schemas.microsoft.com/office/powerpoint/2010/main" val="14901629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56058" y="619127"/>
            <a:ext cx="7429500" cy="1477961"/>
          </a:xfrm>
        </p:spPr>
        <p:txBody>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1078902" y="2249486"/>
            <a:ext cx="3435949" cy="823912"/>
          </a:xfrm>
        </p:spPr>
        <p:txBody>
          <a:bodyPr anchor="b"/>
          <a:lstStyle>
            <a:defPPr>
              <a:defRPr kern="1200" smtId="4294967295"/>
            </a:defPPr>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1992" y="2249485"/>
            <a:ext cx="3433565" cy="823912"/>
          </a:xfrm>
        </p:spPr>
        <p:txBody>
          <a:bodyPr anchor="b"/>
          <a:lstStyle>
            <a:defPPr>
              <a:defRPr kern="1200" smtId="4294967295"/>
            </a:defPPr>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8F4FD971-B62F-490F-9E9B-D5BF162482DE}" type="slidenum">
              <a:rPr lang="en-US" smtClean="0"/>
              <a:t>‹#›</a:t>
            </a:fld>
            <a:endParaRPr lang="en-US"/>
          </a:p>
        </p:txBody>
      </p:sp>
    </p:spTree>
    <p:extLst>
      <p:ext uri="{BB962C8B-B14F-4D97-AF65-F5344CB8AC3E}">
        <p14:creationId xmlns:p14="http://schemas.microsoft.com/office/powerpoint/2010/main" val="19990887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7FEC85F8-0C2B-419A-A5FE-7CAB91FA9E4A}" type="slidenum">
              <a:rPr lang="en-US" smtClean="0"/>
              <a:t>‹#›</a:t>
            </a:fld>
            <a:endParaRPr lang="en-US"/>
          </a:p>
        </p:txBody>
      </p:sp>
    </p:spTree>
    <p:extLst>
      <p:ext uri="{BB962C8B-B14F-4D97-AF65-F5344CB8AC3E}">
        <p14:creationId xmlns:p14="http://schemas.microsoft.com/office/powerpoint/2010/main" val="404567532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defPPr>
              <a:defRPr kern="1200" smtId="4294967295"/>
            </a:defPPr>
          </a:lstStyle>
          <a:p>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157D72C5-D89E-4E1E-9421-9C869FC791B5}" type="slidenum">
              <a:rPr lang="en-US" smtClean="0"/>
              <a:t>‹#›</a:t>
            </a:fld>
            <a:endParaRPr lang="en-US"/>
          </a:p>
        </p:txBody>
      </p:sp>
    </p:spTree>
    <p:extLst>
      <p:ext uri="{BB962C8B-B14F-4D97-AF65-F5344CB8AC3E}">
        <p14:creationId xmlns:p14="http://schemas.microsoft.com/office/powerpoint/2010/main" val="2918518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60029" y="609601"/>
            <a:ext cx="2892028" cy="1639884"/>
          </a:xfrm>
        </p:spPr>
        <p:txBody>
          <a:bodyPr anchor="b"/>
          <a:lstStyle>
            <a:defPPr>
              <a:defRPr kern="1200" smtId="4294967295"/>
            </a:defPPr>
            <a:lvl1pPr>
              <a:defRPr sz="3200"/>
            </a:lvl1pPr>
          </a:lstStyle>
          <a:p>
            <a:r>
              <a:rPr lang="en-US"/>
              <a:t>Click to edit Master title style</a:t>
            </a:r>
          </a:p>
        </p:txBody>
      </p:sp>
      <p:sp>
        <p:nvSpPr>
          <p:cNvPr id="3" name="Content Placeholder 2"/>
          <p:cNvSpPr>
            <a:spLocks noGrp="1"/>
          </p:cNvSpPr>
          <p:nvPr>
            <p:ph idx="1"/>
          </p:nvPr>
        </p:nvSpPr>
        <p:spPr>
          <a:xfrm>
            <a:off x="3867150" y="592666"/>
            <a:ext cx="4418407" cy="5198534"/>
          </a:xfrm>
        </p:spPr>
        <p:txBody>
          <a:bodyPr anchor="ct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0029" y="2249486"/>
            <a:ext cx="2892028" cy="3541714"/>
          </a:xfrm>
        </p:spPr>
        <p:txBody>
          <a:bodyPr/>
          <a:lstStyle>
            <a:defPPr>
              <a:defRPr kern="1200" smtId="4294967295"/>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F30F3E81-CAEB-4591-8823-B8CA3A8E2698}" type="slidenum">
              <a:rPr lang="en-US" smtClean="0"/>
              <a:t>‹#›</a:t>
            </a:fld>
            <a:endParaRPr lang="en-US"/>
          </a:p>
        </p:txBody>
      </p:sp>
    </p:spTree>
    <p:extLst>
      <p:ext uri="{BB962C8B-B14F-4D97-AF65-F5344CB8AC3E}">
        <p14:creationId xmlns:p14="http://schemas.microsoft.com/office/powerpoint/2010/main" val="266173864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vl1pPr>
              <a:defRPr/>
            </a:lvl1pPr>
          </a:lstStyle>
          <a:p>
            <a:endParaRPr lang="en-US"/>
          </a:p>
        </p:txBody>
      </p:sp>
      <p:sp>
        <p:nvSpPr>
          <p:cNvPr id="5" name="Footer Placeholder 4"/>
          <p:cNvSpPr>
            <a:spLocks noGrp="1"/>
          </p:cNvSpPr>
          <p:nvPr>
            <p:ph type="ftr" sz="quarter" idx="11"/>
          </p:nvPr>
        </p:nvSpPr>
        <p:spPr/>
        <p:txBody>
          <a:bodyPr/>
          <a:lstStyle>
            <a:defPPr>
              <a:defRPr kern="1200" smtId="4294967295"/>
            </a:defPPr>
            <a:lvl1pPr>
              <a:defRPr/>
            </a:lvl1pPr>
          </a:lstStyle>
          <a:p>
            <a:endParaRPr lang="en-US"/>
          </a:p>
        </p:txBody>
      </p:sp>
      <p:sp>
        <p:nvSpPr>
          <p:cNvPr id="6" name="Slide Number Placeholder 5"/>
          <p:cNvSpPr>
            <a:spLocks noGrp="1"/>
          </p:cNvSpPr>
          <p:nvPr>
            <p:ph type="sldNum" sz="quarter" idx="12"/>
          </p:nvPr>
        </p:nvSpPr>
        <p:spPr/>
        <p:txBody>
          <a:bodyPr/>
          <a:lstStyle>
            <a:defPPr>
              <a:defRPr kern="1200" smtId="4294967295"/>
            </a:defPPr>
            <a:lvl1pPr>
              <a:defRPr/>
            </a:lvl1pPr>
          </a:lstStyle>
          <a:p>
            <a:fld id="{842B59C8-A727-459C-BB5E-809B99FBA0C0}" type="slidenum">
              <a:rPr lang="en-US"/>
              <a:t>‹#›</a:t>
            </a:fld>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56061" y="609600"/>
            <a:ext cx="3753962" cy="1639886"/>
          </a:xfrm>
        </p:spPr>
        <p:txBody>
          <a:bodyPr anchor="b"/>
          <a:lstStyle>
            <a:defPPr>
              <a:defRPr kern="1200" smtId="4294967295"/>
            </a:defPPr>
            <a:lvl1pPr>
              <a:defRPr sz="3200"/>
            </a:lvl1pPr>
          </a:lstStyle>
          <a:p>
            <a:r>
              <a:rPr lang="en-US"/>
              <a:t>Click to edit Master title style</a:t>
            </a:r>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defPPr>
              <a:defRPr kern="1200" smtId="4294967295"/>
            </a:defPPr>
            <a:lvl1pPr>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856059" y="2249486"/>
            <a:ext cx="3753964" cy="3541714"/>
          </a:xfrm>
        </p:spPr>
        <p:txBody>
          <a:bodyPr/>
          <a:lstStyle>
            <a:defPPr>
              <a:defRPr kern="1200" smtId="4294967295"/>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3F1A9E2E-7FDB-4A01-AABD-7FB8F267F7A4}" type="slidenum">
              <a:rPr lang="en-US" smtClean="0"/>
              <a:t>‹#›</a:t>
            </a:fld>
            <a:endParaRPr lang="en-US"/>
          </a:p>
        </p:txBody>
      </p:sp>
    </p:spTree>
    <p:extLst>
      <p:ext uri="{BB962C8B-B14F-4D97-AF65-F5344CB8AC3E}">
        <p14:creationId xmlns:p14="http://schemas.microsoft.com/office/powerpoint/2010/main" val="292865622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Panoramic Picture with Caption">
    <p:spTree>
      <p:nvGrpSpPr>
        <p:cNvPr id="1" name=""/>
        <p:cNvGrpSpPr/>
        <p:nvPr/>
      </p:nvGrpSpPr>
      <p:grpSpPr>
        <a:xfrm>
          <a:off x="0" y="0"/>
          <a:ext cx="0" cy="0"/>
        </a:xfrm>
      </p:grpSpPr>
      <p:sp>
        <p:nvSpPr>
          <p:cNvPr id="2" name="Title 1"/>
          <p:cNvSpPr>
            <a:spLocks noGrp="1"/>
          </p:cNvSpPr>
          <p:nvPr>
            <p:ph type="title"/>
          </p:nvPr>
        </p:nvSpPr>
        <p:spPr>
          <a:xfrm>
            <a:off x="856058" y="4304665"/>
            <a:ext cx="7434266" cy="819355"/>
          </a:xfrm>
        </p:spPr>
        <p:txBody>
          <a:bodyPr anchor="b">
            <a:normAutofit/>
          </a:bodyPr>
          <a:lstStyle>
            <a:defPPr>
              <a:defRPr kern="1200" smtId="4294967295"/>
            </a:defPPr>
            <a:lvl1pPr>
              <a:defRPr sz="3200"/>
            </a:lvl1pPr>
          </a:lstStyle>
          <a:p>
            <a:r>
              <a:rPr lang="en-US"/>
              <a:t>Click to edit Master title style</a:t>
            </a:r>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defPPr>
              <a:defRPr kern="1200" smtId="4294967295"/>
            </a:defPPr>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856024" y="5124020"/>
            <a:ext cx="7433144" cy="682472"/>
          </a:xfrm>
        </p:spPr>
        <p:txBody>
          <a:bodyPr>
            <a:normAutofit/>
          </a:bodyPr>
          <a:lstStyle>
            <a:defPPr>
              <a:defRPr kern="1200" smtId="4294967295"/>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CB85981-BFCB-4628-8CEA-D2E74F48D350}" type="slidenum">
              <a:rPr lang="en-US" smtClean="0"/>
              <a:t>‹#›</a:t>
            </a:fld>
            <a:endParaRPr lang="en-US"/>
          </a:p>
        </p:txBody>
      </p:sp>
    </p:spTree>
    <p:extLst>
      <p:ext uri="{BB962C8B-B14F-4D97-AF65-F5344CB8AC3E}">
        <p14:creationId xmlns:p14="http://schemas.microsoft.com/office/powerpoint/2010/main" val="366118399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and Caption">
    <p:spTree>
      <p:nvGrpSpPr>
        <p:cNvPr id="1" name=""/>
        <p:cNvGrpSpPr/>
        <p:nvPr/>
      </p:nvGrpSpPr>
      <p:grpSpPr>
        <a:xfrm>
          <a:off x="0" y="0"/>
          <a:ext cx="0" cy="0"/>
        </a:xfrm>
      </p:grpSpPr>
      <p:sp>
        <p:nvSpPr>
          <p:cNvPr id="2" name="Title 1"/>
          <p:cNvSpPr>
            <a:spLocks noGrp="1"/>
          </p:cNvSpPr>
          <p:nvPr>
            <p:ph type="title"/>
          </p:nvPr>
        </p:nvSpPr>
        <p:spPr>
          <a:xfrm>
            <a:off x="856093" y="609600"/>
            <a:ext cx="7429466" cy="3429000"/>
          </a:xfrm>
        </p:spPr>
        <p:txBody>
          <a:bodyPr anchor="ctr">
            <a:normAutofit/>
          </a:bodyPr>
          <a:lstStyle>
            <a:defPPr>
              <a:defRPr kern="1200" smtId="4294967295"/>
            </a:defPPr>
            <a:lvl1pPr>
              <a:defRPr sz="3600"/>
            </a:lvl1pPr>
          </a:lstStyle>
          <a:p>
            <a:r>
              <a:rPr lang="en-US"/>
              <a:t>Click to edit Master title style</a:t>
            </a:r>
          </a:p>
        </p:txBody>
      </p:sp>
      <p:sp>
        <p:nvSpPr>
          <p:cNvPr id="4" name="Text Placeholder 3"/>
          <p:cNvSpPr>
            <a:spLocks noGrp="1"/>
          </p:cNvSpPr>
          <p:nvPr>
            <p:ph type="body" sz="half" idx="2"/>
          </p:nvPr>
        </p:nvSpPr>
        <p:spPr>
          <a:xfrm>
            <a:off x="856058" y="4419600"/>
            <a:ext cx="7428344" cy="1371599"/>
          </a:xfrm>
        </p:spPr>
        <p:txBody>
          <a:bodyPr anchor="ctr">
            <a:normAutofit/>
          </a:bodyPr>
          <a:lstStyle>
            <a:defPPr>
              <a:defRPr kern="1200" smtId="4294967295"/>
            </a:defPPr>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CB85981-BFCB-4628-8CEA-D2E74F48D350}" type="slidenum">
              <a:rPr lang="en-US" smtClean="0"/>
              <a:t>‹#›</a:t>
            </a:fld>
            <a:endParaRPr lang="en-US"/>
          </a:p>
        </p:txBody>
      </p:sp>
    </p:spTree>
    <p:extLst>
      <p:ext uri="{BB962C8B-B14F-4D97-AF65-F5344CB8AC3E}">
        <p14:creationId xmlns:p14="http://schemas.microsoft.com/office/powerpoint/2010/main" val="39228886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Quote with Caption">
    <p:spTree>
      <p:nvGrpSpPr>
        <p:cNvPr id="1" name=""/>
        <p:cNvGrpSpPr/>
        <p:nvPr/>
      </p:nvGrpSpPr>
      <p:grpSpPr>
        <a:xfrm>
          <a:off x="0" y="0"/>
          <a:ext cx="0" cy="0"/>
        </a:xfrm>
      </p:grpSpPr>
      <p:sp>
        <p:nvSpPr>
          <p:cNvPr id="2" name="Title 1"/>
          <p:cNvSpPr>
            <a:spLocks noGrp="1"/>
          </p:cNvSpPr>
          <p:nvPr>
            <p:ph type="title"/>
          </p:nvPr>
        </p:nvSpPr>
        <p:spPr>
          <a:xfrm>
            <a:off x="1084659" y="609600"/>
            <a:ext cx="6977064" cy="2748429"/>
          </a:xfrm>
        </p:spPr>
        <p:txBody>
          <a:bodyPr anchor="ctr">
            <a:normAutofit/>
          </a:bodyPr>
          <a:lstStyle>
            <a:defPPr>
              <a:defRPr kern="1200" smtId="4294967295"/>
            </a:defPPr>
            <a:lvl1pPr>
              <a:defRPr sz="3600"/>
            </a:lvl1pPr>
          </a:lstStyle>
          <a:p>
            <a:r>
              <a:rPr lang="en-US"/>
              <a:t>Click to edit Master title style</a:t>
            </a:r>
          </a:p>
        </p:txBody>
      </p:sp>
      <p:sp>
        <p:nvSpPr>
          <p:cNvPr id="12" name="Text Placeholder 3"/>
          <p:cNvSpPr>
            <a:spLocks noGrp="1"/>
          </p:cNvSpPr>
          <p:nvPr>
            <p:ph type="body" sz="half" idx="13"/>
          </p:nvPr>
        </p:nvSpPr>
        <p:spPr>
          <a:xfrm>
            <a:off x="1290484" y="3365557"/>
            <a:ext cx="6564224" cy="548968"/>
          </a:xfrm>
        </p:spPr>
        <p:txBody>
          <a:bodyPr anchor="t">
            <a:normAutofit/>
          </a:bodyPr>
          <a:lstStyle>
            <a:defPPr>
              <a:defRPr kern="1200" smtId="4294967295"/>
            </a:defPPr>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defPPr>
              <a:defRPr kern="1200" smtId="4294967295"/>
            </a:defPPr>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CB85981-BFCB-4628-8CEA-D2E74F48D350}"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defPPr>
              <a:defRPr kern="1200" smtId="4294967295"/>
            </a:defPPr>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defPPr>
              <a:defRPr kern="1200" smtId="4294967295"/>
            </a:defPPr>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rPr>
              <a:t>”</a:t>
            </a:r>
          </a:p>
        </p:txBody>
      </p:sp>
    </p:spTree>
    <p:extLst>
      <p:ext uri="{BB962C8B-B14F-4D97-AF65-F5344CB8AC3E}">
        <p14:creationId xmlns:p14="http://schemas.microsoft.com/office/powerpoint/2010/main" val="301636041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Name Card">
    <p:spTree>
      <p:nvGrpSpPr>
        <p:cNvPr id="1" name=""/>
        <p:cNvGrpSpPr/>
        <p:nvPr/>
      </p:nvGrpSpPr>
      <p:grpSpPr>
        <a:xfrm>
          <a:off x="0" y="0"/>
          <a:ext cx="0" cy="0"/>
        </a:xfrm>
      </p:grpSpPr>
      <p:sp>
        <p:nvSpPr>
          <p:cNvPr id="2" name="Title 1"/>
          <p:cNvSpPr>
            <a:spLocks noGrp="1"/>
          </p:cNvSpPr>
          <p:nvPr>
            <p:ph type="title"/>
          </p:nvPr>
        </p:nvSpPr>
        <p:spPr>
          <a:xfrm>
            <a:off x="856058" y="2134042"/>
            <a:ext cx="7429501" cy="2511835"/>
          </a:xfrm>
        </p:spPr>
        <p:txBody>
          <a:bodyPr anchor="b">
            <a:normAutofit/>
          </a:bodyPr>
          <a:lstStyle>
            <a:defPPr>
              <a:defRPr kern="1200" smtId="4294967295"/>
            </a:defPPr>
            <a:lvl1pPr>
              <a:defRPr sz="3600"/>
            </a:lvl1pPr>
          </a:lstStyle>
          <a:p>
            <a:r>
              <a:rPr lang="en-US"/>
              <a:t>Click to edit Master title style</a:t>
            </a:r>
          </a:p>
        </p:txBody>
      </p:sp>
      <p:sp>
        <p:nvSpPr>
          <p:cNvPr id="4" name="Text Placeholder 3"/>
          <p:cNvSpPr>
            <a:spLocks noGrp="1"/>
          </p:cNvSpPr>
          <p:nvPr>
            <p:ph type="body" sz="half" idx="2"/>
          </p:nvPr>
        </p:nvSpPr>
        <p:spPr>
          <a:xfrm>
            <a:off x="856023" y="4657655"/>
            <a:ext cx="7428379" cy="1140644"/>
          </a:xfrm>
        </p:spPr>
        <p:txBody>
          <a:bodyPr anchor="t">
            <a:normAutofit/>
          </a:bodyPr>
          <a:lstStyle>
            <a:defPPr>
              <a:defRPr kern="1200" smtId="4294967295"/>
            </a:defPPr>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CB85981-BFCB-4628-8CEA-D2E74F48D350}" type="slidenum">
              <a:rPr lang="en-US" smtClean="0"/>
              <a:t>‹#›</a:t>
            </a:fld>
            <a:endParaRPr lang="en-US"/>
          </a:p>
        </p:txBody>
      </p:sp>
    </p:spTree>
    <p:extLst>
      <p:ext uri="{BB962C8B-B14F-4D97-AF65-F5344CB8AC3E}">
        <p14:creationId xmlns:p14="http://schemas.microsoft.com/office/powerpoint/2010/main" val="13498022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3 Column">
    <p:spTree>
      <p:nvGrpSpPr>
        <p:cNvPr id="1" name=""/>
        <p:cNvGrpSpPr/>
        <p:nvPr/>
      </p:nvGrpSpPr>
      <p:grpSpPr>
        <a:xfrm>
          <a:off x="0" y="0"/>
          <a:ext cx="0" cy="0"/>
        </a:xfrm>
      </p:grpSpPr>
      <p:sp>
        <p:nvSpPr>
          <p:cNvPr id="15" name="Title 1"/>
          <p:cNvSpPr>
            <a:spLocks noGrp="1"/>
          </p:cNvSpPr>
          <p:nvPr>
            <p:ph type="title"/>
          </p:nvPr>
        </p:nvSpPr>
        <p:spPr>
          <a:xfrm>
            <a:off x="856060" y="609600"/>
            <a:ext cx="7429499" cy="1905000"/>
          </a:xfrm>
        </p:spPr>
        <p:txBody>
          <a:bodyPr/>
          <a:lstStyle>
            <a:defPPr>
              <a:defRPr kern="1200" smtId="4294967295"/>
            </a:defPPr>
          </a:lstStyle>
          <a:p>
            <a:r>
              <a:rPr lang="en-US"/>
              <a:t>Click to edit Master title style</a:t>
            </a:r>
          </a:p>
        </p:txBody>
      </p:sp>
      <p:sp>
        <p:nvSpPr>
          <p:cNvPr id="7" name="Text Placeholder 2"/>
          <p:cNvSpPr>
            <a:spLocks noGrp="1"/>
          </p:cNvSpPr>
          <p:nvPr>
            <p:ph type="body" idx="1"/>
          </p:nvPr>
        </p:nvSpPr>
        <p:spPr>
          <a:xfrm>
            <a:off x="856058" y="2674463"/>
            <a:ext cx="2397674" cy="685800"/>
          </a:xfrm>
        </p:spPr>
        <p:txBody>
          <a:bodyPr anchor="b">
            <a:noAutofit/>
          </a:bodyPr>
          <a:lstStyle>
            <a:defPPr>
              <a:defRPr kern="1200" smtId="4294967295"/>
            </a:defPPr>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defPPr>
              <a:defRPr kern="1200" smtId="4294967295"/>
            </a:defPPr>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defPPr>
              <a:defRPr kern="1200" smtId="4294967295"/>
            </a:defPPr>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defPPr>
              <a:defRPr kern="1200" smtId="4294967295"/>
            </a:defPPr>
          </a:lstStyle>
          <a:p>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0CB85981-BFCB-4628-8CEA-D2E74F48D350}" type="slidenum">
              <a:rPr lang="en-US" smtClean="0"/>
              <a:t>‹#›</a:t>
            </a:fld>
            <a:endParaRPr lang="en-US"/>
          </a:p>
        </p:txBody>
      </p:sp>
    </p:spTree>
    <p:extLst>
      <p:ext uri="{BB962C8B-B14F-4D97-AF65-F5344CB8AC3E}">
        <p14:creationId xmlns:p14="http://schemas.microsoft.com/office/powerpoint/2010/main" val="36014515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3 Picture Column">
    <p:spTree>
      <p:nvGrpSpPr>
        <p:cNvPr id="1" name=""/>
        <p:cNvGrpSpPr/>
        <p:nvPr/>
      </p:nvGrpSpPr>
      <p:grpSpPr>
        <a:xfrm>
          <a:off x="0" y="0"/>
          <a:ext cx="0" cy="0"/>
        </a:xfrm>
      </p:grpSpPr>
      <p:sp>
        <p:nvSpPr>
          <p:cNvPr id="30" name="Title 1"/>
          <p:cNvSpPr>
            <a:spLocks noGrp="1"/>
          </p:cNvSpPr>
          <p:nvPr>
            <p:ph type="title"/>
          </p:nvPr>
        </p:nvSpPr>
        <p:spPr>
          <a:xfrm>
            <a:off x="856059" y="609600"/>
            <a:ext cx="7429499" cy="1905000"/>
          </a:xfrm>
        </p:spPr>
        <p:txBody>
          <a:bodyPr/>
          <a:lstStyle>
            <a:defPPr>
              <a:defRPr kern="1200" smtId="4294967295"/>
            </a:defPPr>
          </a:lstStyle>
          <a:p>
            <a:r>
              <a:rPr lang="en-US"/>
              <a:t>Click to edit Master title style</a:t>
            </a:r>
          </a:p>
        </p:txBody>
      </p:sp>
      <p:sp>
        <p:nvSpPr>
          <p:cNvPr id="19" name="Text Placeholder 2"/>
          <p:cNvSpPr>
            <a:spLocks noGrp="1"/>
          </p:cNvSpPr>
          <p:nvPr>
            <p:ph type="body" idx="1"/>
          </p:nvPr>
        </p:nvSpPr>
        <p:spPr>
          <a:xfrm>
            <a:off x="856060" y="4404596"/>
            <a:ext cx="2396430" cy="576262"/>
          </a:xfrm>
        </p:spPr>
        <p:txBody>
          <a:bodyPr anchor="b">
            <a:noAutofit/>
          </a:bodyPr>
          <a:lstStyle>
            <a:defPPr>
              <a:defRPr kern="1200" smtId="4294967295"/>
            </a:defPPr>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defPPr>
              <a:defRPr kern="1200" smtId="4294967295"/>
            </a:defPPr>
            <a:lvl1pPr>
              <a:buNone/>
              <a:defRPr lang="en-US" sz="1800"/>
            </a:lvl1pPr>
          </a:lstStyle>
          <a:p>
            <a:pPr marL="0" lvl="0" indent="0">
              <a:buNone/>
            </a:pPr>
            <a:r>
              <a:rPr lang="en-US"/>
              <a:t>Click icon to add picture</a:t>
            </a:r>
          </a:p>
        </p:txBody>
      </p:sp>
      <p:sp>
        <p:nvSpPr>
          <p:cNvPr id="21" name="Text Placeholder 3"/>
          <p:cNvSpPr>
            <a:spLocks noGrp="1"/>
          </p:cNvSpPr>
          <p:nvPr>
            <p:ph type="body" sz="half" idx="18"/>
          </p:nvPr>
        </p:nvSpPr>
        <p:spPr>
          <a:xfrm>
            <a:off x="856060" y="4980859"/>
            <a:ext cx="2396430" cy="817843"/>
          </a:xfrm>
        </p:spPr>
        <p:txBody>
          <a:bodyPr anchor="t">
            <a:normAutofit/>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defPPr>
              <a:defRPr kern="1200" smtId="4294967295"/>
            </a:defPPr>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defPPr>
              <a:defRPr kern="1200" smtId="4294967295"/>
            </a:defPPr>
            <a:lvl1pPr>
              <a:buNone/>
              <a:defRPr lang="en-US" sz="1800"/>
            </a:lvl1pPr>
          </a:lstStyle>
          <a:p>
            <a:pPr marL="0" lvl="0" indent="0">
              <a:buNone/>
            </a:pPr>
            <a:r>
              <a:rPr lang="en-US"/>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defPPr>
              <a:defRPr kern="1200" smtId="4294967295"/>
            </a:defPPr>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defPPr>
              <a:defRPr kern="1200" smtId="4294967295"/>
            </a:defPPr>
            <a:lvl1pPr>
              <a:buNone/>
              <a:defRPr lang="en-US" sz="1800"/>
            </a:lvl1pPr>
          </a:lstStyle>
          <a:p>
            <a:pPr marL="0" lvl="0" indent="0">
              <a:buNone/>
            </a:pPr>
            <a:r>
              <a:rPr lang="en-US"/>
              <a:t>Click icon to add picture</a:t>
            </a:r>
          </a:p>
        </p:txBody>
      </p:sp>
      <p:sp>
        <p:nvSpPr>
          <p:cNvPr id="27" name="Text Placeholder 3"/>
          <p:cNvSpPr>
            <a:spLocks noGrp="1"/>
          </p:cNvSpPr>
          <p:nvPr>
            <p:ph type="body" sz="half" idx="20"/>
          </p:nvPr>
        </p:nvSpPr>
        <p:spPr>
          <a:xfrm>
            <a:off x="5889332" y="4980855"/>
            <a:ext cx="2396226" cy="810345"/>
          </a:xfrm>
        </p:spPr>
        <p:txBody>
          <a:bodyPr anchor="t">
            <a:normAutofit/>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defPPr>
              <a:defRPr kern="1200" smtId="4294967295"/>
            </a:defPPr>
          </a:lstStyle>
          <a:p>
            <a:endParaRPr lang="en-US"/>
          </a:p>
        </p:txBody>
      </p:sp>
      <p:sp>
        <p:nvSpPr>
          <p:cNvPr id="4" name="Footer Placeholder 3"/>
          <p:cNvSpPr>
            <a:spLocks noGrp="1"/>
          </p:cNvSpPr>
          <p:nvPr>
            <p:ph type="ftr" sz="quarter" idx="11"/>
          </p:nvPr>
        </p:nvSpPr>
        <p:spPr/>
        <p:txBody>
          <a:bodyPr/>
          <a:lstStyle>
            <a:defPPr>
              <a:defRPr kern="1200" smtId="4294967295"/>
            </a:defPPr>
            <a:lvl1pPr>
              <a:defRPr cap="all" baseline="0"/>
            </a:lvl1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0CB85981-BFCB-4628-8CEA-D2E74F48D350}" type="slidenum">
              <a:rPr lang="en-US" smtClean="0"/>
              <a:t>‹#›</a:t>
            </a:fld>
            <a:endParaRPr lang="en-US"/>
          </a:p>
        </p:txBody>
      </p:sp>
    </p:spTree>
    <p:extLst>
      <p:ext uri="{BB962C8B-B14F-4D97-AF65-F5344CB8AC3E}">
        <p14:creationId xmlns:p14="http://schemas.microsoft.com/office/powerpoint/2010/main" val="55693473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ncho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B6A1CD0F-DCC0-426C-9F58-110E096C37F0}" type="slidenum">
              <a:rPr lang="en-US" smtClean="0"/>
              <a:t>‹#›</a:t>
            </a:fld>
            <a:endParaRPr lang="en-US"/>
          </a:p>
        </p:txBody>
      </p:sp>
    </p:spTree>
    <p:extLst>
      <p:ext uri="{BB962C8B-B14F-4D97-AF65-F5344CB8AC3E}">
        <p14:creationId xmlns:p14="http://schemas.microsoft.com/office/powerpoint/2010/main" val="406228081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781801" y="609600"/>
            <a:ext cx="1503758" cy="5181601"/>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856057" y="609600"/>
            <a:ext cx="5811443" cy="5181601"/>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9A5629A5-902F-474F-99F7-00E6D87B3759}" type="slidenum">
              <a:rPr lang="en-US" smtClean="0"/>
              <a:t>‹#›</a:t>
            </a:fld>
            <a:endParaRPr lang="en-US"/>
          </a:p>
        </p:txBody>
      </p:sp>
    </p:spTree>
    <p:extLst>
      <p:ext uri="{BB962C8B-B14F-4D97-AF65-F5344CB8AC3E}">
        <p14:creationId xmlns:p14="http://schemas.microsoft.com/office/powerpoint/2010/main" val="10820503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vl1pPr>
              <a:defRPr/>
            </a:lvl1pPr>
          </a:lstStyle>
          <a:p>
            <a:endParaRPr lang="en-US"/>
          </a:p>
        </p:txBody>
      </p:sp>
      <p:sp>
        <p:nvSpPr>
          <p:cNvPr id="5" name="Footer Placeholder 4"/>
          <p:cNvSpPr>
            <a:spLocks noGrp="1"/>
          </p:cNvSpPr>
          <p:nvPr>
            <p:ph type="ftr" sz="quarter" idx="11"/>
          </p:nvPr>
        </p:nvSpPr>
        <p:spPr/>
        <p:txBody>
          <a:bodyPr/>
          <a:lstStyle>
            <a:defPPr>
              <a:defRPr kern="1200" smtId="4294967295"/>
            </a:defPPr>
            <a:lvl1pPr>
              <a:defRPr/>
            </a:lvl1pPr>
          </a:lstStyle>
          <a:p>
            <a:endParaRPr lang="en-US"/>
          </a:p>
        </p:txBody>
      </p:sp>
      <p:sp>
        <p:nvSpPr>
          <p:cNvPr id="6" name="Slide Number Placeholder 5"/>
          <p:cNvSpPr>
            <a:spLocks noGrp="1"/>
          </p:cNvSpPr>
          <p:nvPr>
            <p:ph type="sldNum" sz="quarter" idx="12"/>
          </p:nvPr>
        </p:nvSpPr>
        <p:spPr/>
        <p:txBody>
          <a:bodyPr/>
          <a:lstStyle>
            <a:defPPr>
              <a:defRPr kern="1200" smtId="4294967295"/>
            </a:defPPr>
            <a:lvl1pPr>
              <a:defRPr/>
            </a:lvl1pPr>
          </a:lstStyle>
          <a:p>
            <a:fld id="{EAFBEB3E-E018-4491-A80B-0ABDD191F483}" type="slidenum">
              <a:rPr lang="en-US"/>
              <a:t>‹#›</a:t>
            </a:fld>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905000" y="1447800"/>
            <a:ext cx="3390900" cy="464820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447800"/>
            <a:ext cx="3390900" cy="464820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vl1pPr>
              <a:defRPr/>
            </a:lvl1pPr>
          </a:lstStyle>
          <a:p>
            <a:endParaRPr lang="en-US"/>
          </a:p>
        </p:txBody>
      </p:sp>
      <p:sp>
        <p:nvSpPr>
          <p:cNvPr id="6" name="Footer Placeholder 5"/>
          <p:cNvSpPr>
            <a:spLocks noGrp="1"/>
          </p:cNvSpPr>
          <p:nvPr>
            <p:ph type="ftr" sz="quarter" idx="11"/>
          </p:nvPr>
        </p:nvSpPr>
        <p:spPr/>
        <p:txBody>
          <a:bodyPr/>
          <a:lstStyle>
            <a:defPPr>
              <a:defRPr kern="1200" smtId="4294967295"/>
            </a:defPPr>
            <a:lvl1pPr>
              <a:defRPr/>
            </a:lvl1pPr>
          </a:lstStyle>
          <a:p>
            <a:endParaRPr lang="en-US"/>
          </a:p>
        </p:txBody>
      </p:sp>
      <p:sp>
        <p:nvSpPr>
          <p:cNvPr id="7" name="Slide Number Placeholder 6"/>
          <p:cNvSpPr>
            <a:spLocks noGrp="1"/>
          </p:cNvSpPr>
          <p:nvPr>
            <p:ph type="sldNum" sz="quarter" idx="12"/>
          </p:nvPr>
        </p:nvSpPr>
        <p:spPr/>
        <p:txBody>
          <a:bodyPr/>
          <a:lstStyle>
            <a:defPPr>
              <a:defRPr kern="1200" smtId="4294967295"/>
            </a:defPPr>
            <a:lvl1pPr>
              <a:defRPr/>
            </a:lvl1pPr>
          </a:lstStyle>
          <a:p>
            <a:fld id="{DD745A2C-8A03-4752-B95B-46AB5DE23366}" type="slidenum">
              <a:rPr lang="en-US"/>
              <a:t>‹#›</a:t>
            </a:fld>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4638"/>
            <a:ext cx="8229600" cy="11430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vl1pPr>
              <a:defRPr/>
            </a:lvl1pPr>
          </a:lstStyle>
          <a:p>
            <a:endParaRPr lang="en-US"/>
          </a:p>
        </p:txBody>
      </p:sp>
      <p:sp>
        <p:nvSpPr>
          <p:cNvPr id="8" name="Footer Placeholder 7"/>
          <p:cNvSpPr>
            <a:spLocks noGrp="1"/>
          </p:cNvSpPr>
          <p:nvPr>
            <p:ph type="ftr" sz="quarter" idx="11"/>
          </p:nvPr>
        </p:nvSpPr>
        <p:spPr/>
        <p:txBody>
          <a:bodyPr/>
          <a:lstStyle>
            <a:defPPr>
              <a:defRPr kern="1200" smtId="4294967295"/>
            </a:defPPr>
            <a:lvl1pPr>
              <a:defRPr/>
            </a:lvl1pPr>
          </a:lstStyle>
          <a:p>
            <a:endParaRPr lang="en-US"/>
          </a:p>
        </p:txBody>
      </p:sp>
      <p:sp>
        <p:nvSpPr>
          <p:cNvPr id="9" name="Slide Number Placeholder 8"/>
          <p:cNvSpPr>
            <a:spLocks noGrp="1"/>
          </p:cNvSpPr>
          <p:nvPr>
            <p:ph type="sldNum" sz="quarter" idx="12"/>
          </p:nvPr>
        </p:nvSpPr>
        <p:spPr/>
        <p:txBody>
          <a:bodyPr/>
          <a:lstStyle>
            <a:defPPr>
              <a:defRPr kern="1200" smtId="4294967295"/>
            </a:defPPr>
            <a:lvl1pPr>
              <a:defRPr/>
            </a:lvl1pPr>
          </a:lstStyle>
          <a:p>
            <a:fld id="{8F4FD971-B62F-490F-9E9B-D5BF162482DE}" type="slidenum">
              <a:rPr lang="en-US"/>
              <a:t>‹#›</a:t>
            </a:fld>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vl1pPr>
              <a:defRPr/>
            </a:lvl1pPr>
          </a:lstStyle>
          <a:p>
            <a:endParaRPr lang="en-US"/>
          </a:p>
        </p:txBody>
      </p:sp>
      <p:sp>
        <p:nvSpPr>
          <p:cNvPr id="4" name="Footer Placeholder 3"/>
          <p:cNvSpPr>
            <a:spLocks noGrp="1"/>
          </p:cNvSpPr>
          <p:nvPr>
            <p:ph type="ftr" sz="quarter" idx="11"/>
          </p:nvPr>
        </p:nvSpPr>
        <p:spPr/>
        <p:txBody>
          <a:bodyPr/>
          <a:lstStyle>
            <a:defPPr>
              <a:defRPr kern="1200" smtId="4294967295"/>
            </a:defPPr>
            <a:lvl1pPr>
              <a:defRPr/>
            </a:lvl1pPr>
          </a:lstStyle>
          <a:p>
            <a:endParaRPr lang="en-US"/>
          </a:p>
        </p:txBody>
      </p:sp>
      <p:sp>
        <p:nvSpPr>
          <p:cNvPr id="5" name="Slide Number Placeholder 4"/>
          <p:cNvSpPr>
            <a:spLocks noGrp="1"/>
          </p:cNvSpPr>
          <p:nvPr>
            <p:ph type="sldNum" sz="quarter" idx="12"/>
          </p:nvPr>
        </p:nvSpPr>
        <p:spPr/>
        <p:txBody>
          <a:bodyPr/>
          <a:lstStyle>
            <a:defPPr>
              <a:defRPr kern="1200" smtId="4294967295"/>
            </a:defPPr>
            <a:lvl1pPr>
              <a:defRPr/>
            </a:lvl1pPr>
          </a:lstStyle>
          <a:p>
            <a:fld id="{7FEC85F8-0C2B-419A-A5FE-7CAB91FA9E4A}" type="slidenum">
              <a:rPr lang="en-US"/>
              <a:t>‹#›</a:t>
            </a:fld>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defPPr>
              <a:defRPr kern="1200" smtId="4294967295"/>
            </a:defPPr>
            <a:lvl1pPr>
              <a:defRPr/>
            </a:lvl1pPr>
          </a:lstStyle>
          <a:p>
            <a:endParaRPr lang="en-US"/>
          </a:p>
        </p:txBody>
      </p:sp>
      <p:sp>
        <p:nvSpPr>
          <p:cNvPr id="3" name="Footer Placeholder 2"/>
          <p:cNvSpPr>
            <a:spLocks noGrp="1"/>
          </p:cNvSpPr>
          <p:nvPr>
            <p:ph type="ftr" sz="quarter" idx="11"/>
          </p:nvPr>
        </p:nvSpPr>
        <p:spPr/>
        <p:txBody>
          <a:bodyPr/>
          <a:lstStyle>
            <a:defPPr>
              <a:defRPr kern="1200" smtId="4294967295"/>
            </a:defPPr>
            <a:lvl1pPr>
              <a:defRPr/>
            </a:lvl1pPr>
          </a:lstStyle>
          <a:p>
            <a:endParaRPr lang="en-US"/>
          </a:p>
        </p:txBody>
      </p:sp>
      <p:sp>
        <p:nvSpPr>
          <p:cNvPr id="4" name="Slide Number Placeholder 3"/>
          <p:cNvSpPr>
            <a:spLocks noGrp="1"/>
          </p:cNvSpPr>
          <p:nvPr>
            <p:ph type="sldNum" sz="quarter" idx="12"/>
          </p:nvPr>
        </p:nvSpPr>
        <p:spPr/>
        <p:txBody>
          <a:bodyPr/>
          <a:lstStyle>
            <a:defPPr>
              <a:defRPr kern="1200" smtId="4294967295"/>
            </a:defPPr>
            <a:lvl1pPr>
              <a:defRPr/>
            </a:lvl1pPr>
          </a:lstStyle>
          <a:p>
            <a:fld id="{157D72C5-D89E-4E1E-9421-9C869FC791B5}" type="slidenum">
              <a:rPr lang="en-US"/>
              <a:t>‹#›</a:t>
            </a:fld>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vl1pPr>
              <a:defRPr/>
            </a:lvl1pPr>
          </a:lstStyle>
          <a:p>
            <a:endParaRPr lang="en-US"/>
          </a:p>
        </p:txBody>
      </p:sp>
      <p:sp>
        <p:nvSpPr>
          <p:cNvPr id="6" name="Footer Placeholder 5"/>
          <p:cNvSpPr>
            <a:spLocks noGrp="1"/>
          </p:cNvSpPr>
          <p:nvPr>
            <p:ph type="ftr" sz="quarter" idx="11"/>
          </p:nvPr>
        </p:nvSpPr>
        <p:spPr/>
        <p:txBody>
          <a:bodyPr/>
          <a:lstStyle>
            <a:defPPr>
              <a:defRPr kern="1200" smtId="4294967295"/>
            </a:defPPr>
            <a:lvl1pPr>
              <a:defRPr/>
            </a:lvl1pPr>
          </a:lstStyle>
          <a:p>
            <a:endParaRPr lang="en-US"/>
          </a:p>
        </p:txBody>
      </p:sp>
      <p:sp>
        <p:nvSpPr>
          <p:cNvPr id="7" name="Slide Number Placeholder 6"/>
          <p:cNvSpPr>
            <a:spLocks noGrp="1"/>
          </p:cNvSpPr>
          <p:nvPr>
            <p:ph type="sldNum" sz="quarter" idx="12"/>
          </p:nvPr>
        </p:nvSpPr>
        <p:spPr/>
        <p:txBody>
          <a:bodyPr/>
          <a:lstStyle>
            <a:defPPr>
              <a:defRPr kern="1200" smtId="4294967295"/>
            </a:defPPr>
            <a:lvl1pPr>
              <a:defRPr/>
            </a:lvl1pPr>
          </a:lstStyle>
          <a:p>
            <a:fld id="{F30F3E81-CAEB-4591-8823-B8CA3A8E2698}" type="slidenum">
              <a:rPr lang="en-US"/>
              <a:t>‹#›</a:t>
            </a:fld>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vl1pPr>
              <a:defRPr/>
            </a:lvl1pPr>
          </a:lstStyle>
          <a:p>
            <a:endParaRPr lang="en-US"/>
          </a:p>
        </p:txBody>
      </p:sp>
      <p:sp>
        <p:nvSpPr>
          <p:cNvPr id="6" name="Footer Placeholder 5"/>
          <p:cNvSpPr>
            <a:spLocks noGrp="1"/>
          </p:cNvSpPr>
          <p:nvPr>
            <p:ph type="ftr" sz="quarter" idx="11"/>
          </p:nvPr>
        </p:nvSpPr>
        <p:spPr/>
        <p:txBody>
          <a:bodyPr/>
          <a:lstStyle>
            <a:defPPr>
              <a:defRPr kern="1200" smtId="4294967295"/>
            </a:defPPr>
            <a:lvl1pPr>
              <a:defRPr/>
            </a:lvl1pPr>
          </a:lstStyle>
          <a:p>
            <a:endParaRPr lang="en-US"/>
          </a:p>
        </p:txBody>
      </p:sp>
      <p:sp>
        <p:nvSpPr>
          <p:cNvPr id="7" name="Slide Number Placeholder 6"/>
          <p:cNvSpPr>
            <a:spLocks noGrp="1"/>
          </p:cNvSpPr>
          <p:nvPr>
            <p:ph type="sldNum" sz="quarter" idx="12"/>
          </p:nvPr>
        </p:nvSpPr>
        <p:spPr/>
        <p:txBody>
          <a:bodyPr/>
          <a:lstStyle>
            <a:defPPr>
              <a:defRPr kern="1200" smtId="4294967295"/>
            </a:defPPr>
            <a:lvl1pPr>
              <a:defRPr/>
            </a:lvl1pPr>
          </a:lstStyle>
          <a:p>
            <a:fld id="{3F1A9E2E-7FDB-4A01-AABD-7FB8F267F7A4}" type="slidenum">
              <a:rPr lang="en-US"/>
              <a:t>‹#›</a:t>
            </a:fld>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2.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image" Target="../media/image4.png" /><Relationship Id="rId19"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12"/>
          <a:stretch>
            <a:fillRect/>
          </a:stretch>
        </a:blipFill>
        <a:effectLst/>
      </p:bgPr>
    </p:bg>
    <p:spTree>
      <p:nvGrpSpPr>
        <p:cNvPr id="1" name=""/>
        <p:cNvGrpSpPr/>
        <p:nvPr/>
      </p:nvGrpSpPr>
      <p:grpSpPr>
        <a:xfrm>
          <a:off x="0" y="0"/>
          <a: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w="9525">
            <a:noFill/>
            <a:miter lim="800000"/>
          </a:ln>
        </p:spPr>
        <p:txBody>
          <a:bodyPr vert="horz" wrap="square" lIns="91440" tIns="45720" rIns="91440" bIns="45720" anchor="ctr" anchorCtr="0" compatLnSpc="1">
            <a:prstTxWarp prst="textNoShape">
              <a:avLst/>
            </a:prstTxWarp>
          </a:bodyPr>
          <a:lstStyle>
            <a:defPPr>
              <a:defRPr kern="1200" smtId="4294967295"/>
            </a:defPPr>
          </a:lstStyle>
          <a:p>
            <a:pPr lvl="0"/>
            <a:r>
              <a:rPr lang="en-US"/>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vl1pPr eaLnBrk="1" hangingPunct="1">
              <a:defRPr sz="1000">
                <a:latin typeface="+mn-lt"/>
              </a:defRPr>
            </a:lvl1pPr>
          </a:lstStyle>
          <a:p>
            <a:endParaRPr lang="en-US"/>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vl1pPr algn="ctr" eaLnBrk="1" hangingPunct="1">
              <a:defRPr sz="1000">
                <a:latin typeface="+mn-lt"/>
              </a:defRPr>
            </a:lvl1pPr>
          </a:lstStyle>
          <a:p>
            <a:endParaRPr lang="en-US"/>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w="9525">
            <a:noFill/>
            <a:miter lim="800000"/>
          </a:ln>
        </p:spPr>
        <p:txBody>
          <a:bodyPr vert="horz" wrap="square" lIns="91440" tIns="45720" rIns="91440" bIns="45720" anchor="t" anchorCtr="0" compatLnSpc="1">
            <a:prstTxWarp prst="textNoShape">
              <a:avLst/>
            </a:prstTxWarp>
          </a:bodyPr>
          <a:lstStyle>
            <a:defPPr>
              <a:defRPr kern="1200" smtId="4294967295"/>
            </a:defPPr>
            <a:lvl1pPr algn="r" eaLnBrk="1" hangingPunct="1">
              <a:defRPr sz="1000">
                <a:latin typeface="+mn-lt"/>
              </a:defRPr>
            </a:lvl1pPr>
          </a:lstStyle>
          <a:p>
            <a:fld id="{0CB85981-BFCB-4628-8CEA-D2E74F48D350}" type="slidenum">
              <a:rPr lang="en-US"/>
              <a:t>‹#›</a:t>
            </a:fld>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defPPr>
        <a:defRPr kern="1200" smtId="4294967295"/>
      </a:defPPr>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defPPr>
        <a:defRPr kern="1200" smtId="4294967295"/>
      </a:defPPr>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3">
        <a:schemeClr val="bg2"/>
      </p:bgRef>
    </p:bg>
    <p:spTree>
      <p:nvGrpSpPr>
        <p:cNvPr id="1" name=""/>
        <p:cNvGrpSpPr/>
        <p:nvPr/>
      </p:nvGrpSpPr>
      <p:grpSpPr>
        <a:xfrm>
          <a:off x="0" y="0"/>
          <a:ext cx="0" cy="0"/>
        </a:xfrm>
      </p:grpSpPr>
      <p:pic>
        <p:nvPicPr>
          <p:cNvPr id="7" name="Picture 2" descr=""/>
          <p:cNvPicPr>
            <a:picLocks noChangeAspect="1" noChangeArrowheads="1"/>
          </p:cNvPicPr>
          <p:nvPr/>
        </p:nvPicPr>
        <p:blipFill>
          <a:blip r:embed="rId18">
            <a:alphaModFix amt="3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22" name="Freeform 6"/>
              <p:cNvSpPr>
                <a:spLocks noEditPoints="1"/>
              </p:cNvSpPr>
              <p:nvPr/>
            </p:nvSpPr>
            <p:spPr bwMode="auto">
              <a:xfrm>
                <a:off x="33337" y="21764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3" name="Freeform 7"/>
              <p:cNvSpPr>
                <a:spLocks noEditPoints="1"/>
              </p:cNvSpPr>
              <p:nvPr/>
            </p:nvSpPr>
            <p:spPr bwMode="auto">
              <a:xfrm>
                <a:off x="28575" y="4021138"/>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4" name="Freeform 8"/>
              <p:cNvSpPr/>
              <p:nvPr/>
            </p:nvSpPr>
            <p:spPr bwMode="auto">
              <a:xfrm>
                <a:off x="200025" y="4763"/>
                <a:ext cx="369888" cy="1811338"/>
              </a:xfrm>
              <a:custGeom>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5" name="Freeform 9"/>
              <p:cNvSpPr>
                <a:spLocks noEditPoints="1"/>
              </p:cNvSpPr>
              <p:nvPr/>
            </p:nvSpPr>
            <p:spPr bwMode="auto">
              <a:xfrm>
                <a:off x="503237" y="1801813"/>
                <a:ext cx="190500" cy="188913"/>
              </a:xfrm>
              <a:custGeom>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6" name="Freeform 10"/>
              <p:cNvSpPr/>
              <p:nvPr/>
            </p:nvSpPr>
            <p:spPr bwMode="auto">
              <a:xfrm>
                <a:off x="285750" y="4763"/>
                <a:ext cx="369888" cy="1430338"/>
              </a:xfrm>
              <a:custGeom>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7" name="Freeform 11"/>
              <p:cNvSpPr/>
              <p:nvPr/>
            </p:nvSpPr>
            <p:spPr bwMode="auto">
              <a:xfrm>
                <a:off x="546100" y="0"/>
                <a:ext cx="152400" cy="912813"/>
              </a:xfrm>
              <a:custGeom>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8" name="Freeform 12"/>
              <p:cNvSpPr>
                <a:spLocks noEditPoints="1"/>
              </p:cNvSpPr>
              <p:nvPr/>
            </p:nvSpPr>
            <p:spPr bwMode="auto">
              <a:xfrm>
                <a:off x="588962" y="1420813"/>
                <a:ext cx="190500" cy="190500"/>
              </a:xfrm>
              <a:custGeom>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9" name="Freeform 13"/>
              <p:cNvSpPr>
                <a:spLocks noEditPoints="1"/>
              </p:cNvSpPr>
              <p:nvPr/>
            </p:nvSpPr>
            <p:spPr bwMode="auto">
              <a:xfrm>
                <a:off x="588962"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0" name="Freeform 14"/>
              <p:cNvSpPr/>
              <p:nvPr/>
            </p:nvSpPr>
            <p:spPr bwMode="auto">
              <a:xfrm>
                <a:off x="641350" y="0"/>
                <a:ext cx="422275" cy="527050"/>
              </a:xfrm>
              <a:custGeom>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1" name="Freeform 15"/>
              <p:cNvSpPr>
                <a:spLocks noEditPoints="1"/>
              </p:cNvSpPr>
              <p:nvPr/>
            </p:nvSpPr>
            <p:spPr bwMode="auto">
              <a:xfrm>
                <a:off x="1020762" y="488950"/>
                <a:ext cx="161925" cy="147638"/>
              </a:xfrm>
              <a:custGeom>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2" name="Line 16"/>
              <p:cNvSpPr>
                <a:spLocks noChangeShapeType="1"/>
              </p:cNvSpPr>
              <p:nvPr/>
            </p:nvSpPr>
            <p:spPr bwMode="auto">
              <a:xfrm flipH="1">
                <a:off x="-4763" y="9525"/>
                <a:ext cx="0" cy="0"/>
              </a:xfrm>
              <a:prstGeom prst="line">
                <a:avLst/>
              </a:prstGeom>
              <a:grpFill/>
              <a:ln w="15" cap="flat">
                <a:solidFill>
                  <a:srgbClr val="FFFFFF"/>
                </a:solidFill>
                <a:prstDash val="solid"/>
                <a:miter lim="800000"/>
              </a:ln>
            </p:spPr>
            <p:txBody>
              <a:bodyPr/>
              <a:lstStyle>
                <a:defPPr>
                  <a:defRPr kern="1200" smtId="4294967295"/>
                </a:defPPr>
              </a:lstStyle>
              <a:p/>
            </p:txBody>
          </p:sp>
          <p:sp>
            <p:nvSpPr>
              <p:cNvPr id="33" name="Freeform 17"/>
              <p:cNvSpPr/>
              <p:nvPr/>
            </p:nvSpPr>
            <p:spPr bwMode="auto">
              <a:xfrm>
                <a:off x="9525" y="1801813"/>
                <a:ext cx="123825" cy="127000"/>
              </a:xfrm>
              <a:custGeom>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4" name="Freeform 18"/>
              <p:cNvSpPr/>
              <p:nvPr/>
            </p:nvSpPr>
            <p:spPr bwMode="auto">
              <a:xfrm>
                <a:off x="-9525" y="3549650"/>
                <a:ext cx="147638" cy="481013"/>
              </a:xfrm>
              <a:custGeom>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5" name="Freeform 19"/>
              <p:cNvSpPr/>
              <p:nvPr/>
            </p:nvSpPr>
            <p:spPr bwMode="auto">
              <a:xfrm>
                <a:off x="128587" y="1382713"/>
                <a:ext cx="142875" cy="476250"/>
              </a:xfrm>
              <a:custGeom>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6" name="Freeform 20"/>
              <p:cNvSpPr>
                <a:spLocks noEditPoints="1"/>
              </p:cNvSpPr>
              <p:nvPr/>
            </p:nvSpPr>
            <p:spPr bwMode="auto">
              <a:xfrm>
                <a:off x="204787" y="1849438"/>
                <a:ext cx="114300" cy="107950"/>
              </a:xfrm>
              <a:custGeom>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38" name="Freeform 22"/>
              <p:cNvSpPr/>
              <p:nvPr/>
            </p:nvSpPr>
            <p:spPr bwMode="auto">
              <a:xfrm>
                <a:off x="223837" y="5041900"/>
                <a:ext cx="369888" cy="1801813"/>
              </a:xfrm>
              <a:custGeom>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9" name="Freeform 23"/>
              <p:cNvSpPr>
                <a:spLocks noEditPoints="1"/>
              </p:cNvSpPr>
              <p:nvPr/>
            </p:nvSpPr>
            <p:spPr bwMode="auto">
              <a:xfrm>
                <a:off x="52387"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0" name="Freeform 24"/>
              <p:cNvSpPr/>
              <p:nvPr/>
            </p:nvSpPr>
            <p:spPr bwMode="auto">
              <a:xfrm>
                <a:off x="-14288" y="5627688"/>
                <a:ext cx="85725" cy="1216025"/>
              </a:xfrm>
              <a:custGeom>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1" name="Freeform 25"/>
              <p:cNvSpPr>
                <a:spLocks noEditPoints="1"/>
              </p:cNvSpPr>
              <p:nvPr/>
            </p:nvSpPr>
            <p:spPr bwMode="auto">
              <a:xfrm>
                <a:off x="527050" y="48672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2" name="Freeform 26"/>
              <p:cNvSpPr/>
              <p:nvPr/>
            </p:nvSpPr>
            <p:spPr bwMode="auto">
              <a:xfrm>
                <a:off x="309562" y="5422900"/>
                <a:ext cx="374650" cy="1425575"/>
              </a:xfrm>
              <a:custGeom>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3" name="Freeform 27"/>
              <p:cNvSpPr/>
              <p:nvPr/>
            </p:nvSpPr>
            <p:spPr bwMode="auto">
              <a:xfrm>
                <a:off x="569912" y="5945188"/>
                <a:ext cx="152400" cy="912813"/>
              </a:xfrm>
              <a:custGeom>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4" name="Freeform 28"/>
              <p:cNvSpPr>
                <a:spLocks noEditPoints="1"/>
              </p:cNvSpPr>
              <p:nvPr/>
            </p:nvSpPr>
            <p:spPr bwMode="auto">
              <a:xfrm>
                <a:off x="612775" y="52466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5" name="Freeform 29"/>
              <p:cNvSpPr>
                <a:spLocks noEditPoints="1"/>
              </p:cNvSpPr>
              <p:nvPr/>
            </p:nvSpPr>
            <p:spPr bwMode="auto">
              <a:xfrm>
                <a:off x="612775" y="57642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6" name="Freeform 30"/>
              <p:cNvSpPr/>
              <p:nvPr/>
            </p:nvSpPr>
            <p:spPr bwMode="auto">
              <a:xfrm>
                <a:off x="669925" y="6330950"/>
                <a:ext cx="417513" cy="517525"/>
              </a:xfrm>
              <a:custGeom>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7" name="Freeform 31"/>
              <p:cNvSpPr>
                <a:spLocks noEditPoints="1"/>
              </p:cNvSpPr>
              <p:nvPr/>
            </p:nvSpPr>
            <p:spPr bwMode="auto">
              <a:xfrm>
                <a:off x="1049337" y="6221413"/>
                <a:ext cx="157163" cy="147638"/>
              </a:xfrm>
              <a:custGeom>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2" name="Freeform 33"/>
              <p:cNvSpPr>
                <a:spLocks noEditPoints="1"/>
              </p:cNvSpPr>
              <p:nvPr/>
            </p:nvSpPr>
            <p:spPr bwMode="auto">
              <a:xfrm>
                <a:off x="11364912" y="474663"/>
                <a:ext cx="157163" cy="152400"/>
              </a:xfrm>
              <a:custGeom>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3" name="Freeform 34"/>
              <p:cNvSpPr>
                <a:spLocks noEditPoints="1"/>
              </p:cNvSpPr>
              <p:nvPr/>
            </p:nvSpPr>
            <p:spPr bwMode="auto">
              <a:xfrm>
                <a:off x="11631612" y="1539875"/>
                <a:ext cx="188913"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4" name="Freeform 35"/>
              <p:cNvSpPr/>
              <p:nvPr/>
            </p:nvSpPr>
            <p:spPr bwMode="auto">
              <a:xfrm>
                <a:off x="11531600" y="5694363"/>
                <a:ext cx="298450" cy="1154113"/>
              </a:xfrm>
              <a:custGeom>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5" name="Freeform 36"/>
              <p:cNvSpPr>
                <a:spLocks noEditPoints="1"/>
              </p:cNvSpPr>
              <p:nvPr/>
            </p:nvSpPr>
            <p:spPr bwMode="auto">
              <a:xfrm>
                <a:off x="11772900" y="5551488"/>
                <a:ext cx="157163" cy="155575"/>
              </a:xfrm>
              <a:custGeom>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6" name="Freeform 37"/>
              <p:cNvSpPr/>
              <p:nvPr/>
            </p:nvSpPr>
            <p:spPr bwMode="auto">
              <a:xfrm>
                <a:off x="11710987" y="4763"/>
                <a:ext cx="304800" cy="1544638"/>
              </a:xfrm>
              <a:custGeom>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7" name="Freeform 38"/>
              <p:cNvSpPr>
                <a:spLocks noEditPoints="1"/>
              </p:cNvSpPr>
              <p:nvPr/>
            </p:nvSpPr>
            <p:spPr bwMode="auto">
              <a:xfrm>
                <a:off x="11636375" y="4867275"/>
                <a:ext cx="188913"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8" name="Freeform 39"/>
              <p:cNvSpPr/>
              <p:nvPr/>
            </p:nvSpPr>
            <p:spPr bwMode="auto">
              <a:xfrm>
                <a:off x="11441112" y="5046663"/>
                <a:ext cx="307975" cy="1801813"/>
              </a:xfrm>
              <a:custGeom>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9" name="Freeform 40"/>
              <p:cNvSpPr>
                <a:spLocks noEditPoints="1"/>
              </p:cNvSpPr>
              <p:nvPr/>
            </p:nvSpPr>
            <p:spPr bwMode="auto">
              <a:xfrm>
                <a:off x="11849100" y="64166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defPPr>
              <a:defRPr kern="1200" smtId="4294967295"/>
            </a:defPPr>
          </a:lstStyle>
          <a:p>
            <a:endParaRPr lang="en-US"/>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defPPr>
              <a:defRPr kern="1200" smtId="4294967295"/>
            </a:defPPr>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defPPr>
              <a:defRPr kern="1200" smtId="4294967295"/>
            </a:defPPr>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defPPr>
              <a:defRPr kern="1200" smtId="4294967295"/>
            </a:defPPr>
            <a:lvl1pPr algn="r">
              <a:defRPr sz="1050">
                <a:solidFill>
                  <a:schemeClr val="tx1">
                    <a:tint val="75000"/>
                  </a:schemeClr>
                </a:solidFill>
              </a:defRPr>
            </a:lvl1pPr>
          </a:lstStyle>
          <a:p>
            <a:fld id="{0CB85981-BFCB-4628-8CEA-D2E74F48D350}" type="slidenum">
              <a:rPr lang="en-US" smtClean="0"/>
              <a:t>‹#›</a:t>
            </a:fld>
            <a:endParaRPr lang="en-US"/>
          </a:p>
        </p:txBody>
      </p:sp>
    </p:spTree>
    <p:extLst>
      <p:ext uri="{BB962C8B-B14F-4D97-AF65-F5344CB8AC3E}">
        <p14:creationId xmlns:p14="http://schemas.microsoft.com/office/powerpoint/2010/main" val="359075826"/>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ransition/>
  <p:timing/>
  <p:txStyles>
    <p:titleStyle>
      <a:defPPr>
        <a:defRPr kern="1200" smtId="4294967295"/>
      </a:defPPr>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defPPr>
        <a:defRPr kern="1200" smtId="4294967295"/>
      </a:defPPr>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6.png" /><Relationship Id="rId4"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0.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image" Target="../media/image8.png" /><Relationship Id="rId7" Type="http://schemas.openxmlformats.org/officeDocument/2006/relationships/tags" Target="../tags/tag8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1.xml" /><Relationship Id="rId3" Type="http://schemas.openxmlformats.org/officeDocument/2006/relationships/tags" Target="../tags/tag93.xml" /><Relationship Id="rId4" Type="http://schemas.openxmlformats.org/officeDocument/2006/relationships/tags" Target="../tags/tag94.xml" /><Relationship Id="rId5" Type="http://schemas.openxmlformats.org/officeDocument/2006/relationships/tags" Target="../tags/tag95.xml" /><Relationship Id="rId6" Type="http://schemas.openxmlformats.org/officeDocument/2006/relationships/image" Target="../media/image9.png" /><Relationship Id="rId7" Type="http://schemas.openxmlformats.org/officeDocument/2006/relationships/tags" Target="../tags/tag96.xml" /><Relationship Id="rId8" Type="http://schemas.openxmlformats.org/officeDocument/2006/relationships/video" Target="../media/media1.wmv" /><Relationship Id="rId9" Type="http://schemas.microsoft.com/office/2007/relationships/media" Target="../media/media1.wmv"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2.xml" /><Relationship Id="rId3" Type="http://schemas.openxmlformats.org/officeDocument/2006/relationships/tags" Target="../tags/tag101.xml" /><Relationship Id="rId4" Type="http://schemas.openxmlformats.org/officeDocument/2006/relationships/tags" Target="../tags/tag102.xml" /><Relationship Id="rId5" Type="http://schemas.openxmlformats.org/officeDocument/2006/relationships/tags" Target="../tags/tag10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tags" Target="../tags/tag108.xml" /><Relationship Id="rId4" Type="http://schemas.openxmlformats.org/officeDocument/2006/relationships/tags" Target="../tags/tag109.xml" /><Relationship Id="rId5" Type="http://schemas.openxmlformats.org/officeDocument/2006/relationships/tags" Target="../tags/tag11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 Id="rId3" Type="http://schemas.openxmlformats.org/officeDocument/2006/relationships/tags" Target="../tags/tag115.xml" /><Relationship Id="rId4" Type="http://schemas.openxmlformats.org/officeDocument/2006/relationships/tags" Target="../tags/tag116.xml" /><Relationship Id="rId5" Type="http://schemas.openxmlformats.org/officeDocument/2006/relationships/tags" Target="../tags/tag11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129.xml" /><Relationship Id="rId11" Type="http://schemas.openxmlformats.org/officeDocument/2006/relationships/tags" Target="../tags/tag130.xml" /><Relationship Id="rId12" Type="http://schemas.openxmlformats.org/officeDocument/2006/relationships/tags" Target="../tags/tag131.xml" /><Relationship Id="rId13" Type="http://schemas.openxmlformats.org/officeDocument/2006/relationships/tags" Target="../tags/tag132.xml" /><Relationship Id="rId14" Type="http://schemas.openxmlformats.org/officeDocument/2006/relationships/tags" Target="../tags/tag133.xml" /><Relationship Id="rId15" Type="http://schemas.openxmlformats.org/officeDocument/2006/relationships/tags" Target="../tags/tag134.xml" /><Relationship Id="rId16" Type="http://schemas.openxmlformats.org/officeDocument/2006/relationships/tags" Target="../tags/tag135.xml" /><Relationship Id="rId17" Type="http://schemas.openxmlformats.org/officeDocument/2006/relationships/tags" Target="../tags/tag136.xml" /><Relationship Id="rId18" Type="http://schemas.openxmlformats.org/officeDocument/2006/relationships/tags" Target="../tags/tag137.xml" /><Relationship Id="rId19" Type="http://schemas.openxmlformats.org/officeDocument/2006/relationships/tags" Target="../tags/tag138.xml" /><Relationship Id="rId2" Type="http://schemas.openxmlformats.org/officeDocument/2006/relationships/notesSlide" Target="../notesSlides/notesSlide15.xml" /><Relationship Id="rId20" Type="http://schemas.openxmlformats.org/officeDocument/2006/relationships/tags" Target="../tags/tag139.xml" /><Relationship Id="rId21" Type="http://schemas.openxmlformats.org/officeDocument/2006/relationships/tags" Target="../tags/tag140.xml" /><Relationship Id="rId22" Type="http://schemas.openxmlformats.org/officeDocument/2006/relationships/tags" Target="../tags/tag141.xml" /><Relationship Id="rId23" Type="http://schemas.openxmlformats.org/officeDocument/2006/relationships/tags" Target="../tags/tag142.xml" /><Relationship Id="rId24" Type="http://schemas.openxmlformats.org/officeDocument/2006/relationships/tags" Target="../tags/tag143.xml" /><Relationship Id="rId25" Type="http://schemas.openxmlformats.org/officeDocument/2006/relationships/tags" Target="../tags/tag144.xml" /><Relationship Id="rId26" Type="http://schemas.openxmlformats.org/officeDocument/2006/relationships/tags" Target="../tags/tag145.xml" /><Relationship Id="rId27" Type="http://schemas.openxmlformats.org/officeDocument/2006/relationships/tags" Target="../tags/tag146.xml" /><Relationship Id="rId28" Type="http://schemas.openxmlformats.org/officeDocument/2006/relationships/tags" Target="../tags/tag147.xml" /><Relationship Id="rId29" Type="http://schemas.openxmlformats.org/officeDocument/2006/relationships/tags" Target="../tags/tag148.xml" /><Relationship Id="rId3" Type="http://schemas.openxmlformats.org/officeDocument/2006/relationships/tags" Target="../tags/tag122.xml" /><Relationship Id="rId30" Type="http://schemas.openxmlformats.org/officeDocument/2006/relationships/tags" Target="../tags/tag149.xml" /><Relationship Id="rId31" Type="http://schemas.openxmlformats.org/officeDocument/2006/relationships/tags" Target="../tags/tag150.xml" /><Relationship Id="rId32" Type="http://schemas.openxmlformats.org/officeDocument/2006/relationships/tags" Target="../tags/tag151.xml" /><Relationship Id="rId33" Type="http://schemas.openxmlformats.org/officeDocument/2006/relationships/tags" Target="../tags/tag152.xml" /><Relationship Id="rId34" Type="http://schemas.openxmlformats.org/officeDocument/2006/relationships/tags" Target="../tags/tag153.xml" /><Relationship Id="rId35" Type="http://schemas.openxmlformats.org/officeDocument/2006/relationships/tags" Target="../tags/tag154.xml" /><Relationship Id="rId36" Type="http://schemas.openxmlformats.org/officeDocument/2006/relationships/tags" Target="../tags/tag155.xml" /><Relationship Id="rId37" Type="http://schemas.openxmlformats.org/officeDocument/2006/relationships/tags" Target="../tags/tag156.xml" /><Relationship Id="rId38" Type="http://schemas.openxmlformats.org/officeDocument/2006/relationships/tags" Target="../tags/tag157.xml" /><Relationship Id="rId39" Type="http://schemas.openxmlformats.org/officeDocument/2006/relationships/tags" Target="../tags/tag158.xml" /><Relationship Id="rId4" Type="http://schemas.openxmlformats.org/officeDocument/2006/relationships/tags" Target="../tags/tag123.xml" /><Relationship Id="rId40" Type="http://schemas.openxmlformats.org/officeDocument/2006/relationships/tags" Target="../tags/tag159.xml" /><Relationship Id="rId41" Type="http://schemas.openxmlformats.org/officeDocument/2006/relationships/tags" Target="../tags/tag160.xml" /><Relationship Id="rId42" Type="http://schemas.openxmlformats.org/officeDocument/2006/relationships/tags" Target="../tags/tag161.xml" /><Relationship Id="rId43" Type="http://schemas.openxmlformats.org/officeDocument/2006/relationships/tags" Target="../tags/tag162.xml" /><Relationship Id="rId44" Type="http://schemas.openxmlformats.org/officeDocument/2006/relationships/tags" Target="../tags/tag163.xml" /><Relationship Id="rId45" Type="http://schemas.openxmlformats.org/officeDocument/2006/relationships/tags" Target="../tags/tag164.xml" /><Relationship Id="rId46" Type="http://schemas.openxmlformats.org/officeDocument/2006/relationships/tags" Target="../tags/tag165.xml" /><Relationship Id="rId5" Type="http://schemas.openxmlformats.org/officeDocument/2006/relationships/tags" Target="../tags/tag124.xml" /><Relationship Id="rId6" Type="http://schemas.openxmlformats.org/officeDocument/2006/relationships/tags" Target="../tags/tag125.xml" /><Relationship Id="rId7" Type="http://schemas.openxmlformats.org/officeDocument/2006/relationships/tags" Target="../tags/tag126.xml" /><Relationship Id="rId8" Type="http://schemas.openxmlformats.org/officeDocument/2006/relationships/tags" Target="../tags/tag127.xml" /><Relationship Id="rId9" Type="http://schemas.openxmlformats.org/officeDocument/2006/relationships/tags" Target="../tags/tag12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6.xml" /><Relationship Id="rId3" Type="http://schemas.openxmlformats.org/officeDocument/2006/relationships/tags" Target="../tags/tag170.xml" /><Relationship Id="rId4" Type="http://schemas.openxmlformats.org/officeDocument/2006/relationships/tags" Target="../tags/tag171.xml" /><Relationship Id="rId5" Type="http://schemas.openxmlformats.org/officeDocument/2006/relationships/tags" Target="../tags/tag17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tags" Target="../tags/tag177.xml" /><Relationship Id="rId4" Type="http://schemas.openxmlformats.org/officeDocument/2006/relationships/tags" Target="../tags/tag178.xml" /><Relationship Id="rId5" Type="http://schemas.openxmlformats.org/officeDocument/2006/relationships/tags" Target="../tags/tag17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8.xml" /><Relationship Id="rId3" Type="http://schemas.openxmlformats.org/officeDocument/2006/relationships/tags" Target="../tags/tag184.xml" /><Relationship Id="rId4" Type="http://schemas.openxmlformats.org/officeDocument/2006/relationships/tags" Target="../tags/tag185.xml" /><Relationship Id="rId5" Type="http://schemas.openxmlformats.org/officeDocument/2006/relationships/tags" Target="../tags/tag18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9.xml" /><Relationship Id="rId3" Type="http://schemas.openxmlformats.org/officeDocument/2006/relationships/tags" Target="../tags/tag191.xml" /><Relationship Id="rId4" Type="http://schemas.openxmlformats.org/officeDocument/2006/relationships/tags" Target="../tags/tag192.xml" /><Relationship Id="rId5" Type="http://schemas.openxmlformats.org/officeDocument/2006/relationships/tags" Target="../tags/tag19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0.xml" /><Relationship Id="rId3" Type="http://schemas.openxmlformats.org/officeDocument/2006/relationships/tags" Target="../tags/tag198.xml" /><Relationship Id="rId4" Type="http://schemas.openxmlformats.org/officeDocument/2006/relationships/tags" Target="../tags/tag199.xml" /><Relationship Id="rId5" Type="http://schemas.openxmlformats.org/officeDocument/2006/relationships/tags" Target="../tags/tag20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1.xml" /><Relationship Id="rId3" Type="http://schemas.openxmlformats.org/officeDocument/2006/relationships/tags" Target="../tags/tag205.xml" /><Relationship Id="rId4" Type="http://schemas.openxmlformats.org/officeDocument/2006/relationships/tags" Target="../tags/tag206.xml" /><Relationship Id="rId5" Type="http://schemas.openxmlformats.org/officeDocument/2006/relationships/tags" Target="../tags/tag20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2.xml" /><Relationship Id="rId3" Type="http://schemas.openxmlformats.org/officeDocument/2006/relationships/tags" Target="../tags/tag212.xml" /><Relationship Id="rId4" Type="http://schemas.openxmlformats.org/officeDocument/2006/relationships/tags" Target="../tags/tag213.xml" /><Relationship Id="rId5" Type="http://schemas.openxmlformats.org/officeDocument/2006/relationships/tags" Target="../tags/tag21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3.xml" /><Relationship Id="rId3" Type="http://schemas.openxmlformats.org/officeDocument/2006/relationships/tags" Target="../tags/tag219.xml" /><Relationship Id="rId4" Type="http://schemas.openxmlformats.org/officeDocument/2006/relationships/tags" Target="../tags/tag220.xml" /><Relationship Id="rId5" Type="http://schemas.openxmlformats.org/officeDocument/2006/relationships/tags" Target="../tags/tag22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4.xml" /><Relationship Id="rId3" Type="http://schemas.openxmlformats.org/officeDocument/2006/relationships/tags" Target="../tags/tag226.xml" /><Relationship Id="rId4" Type="http://schemas.openxmlformats.org/officeDocument/2006/relationships/tags" Target="../tags/tag227.xml" /><Relationship Id="rId5" Type="http://schemas.openxmlformats.org/officeDocument/2006/relationships/tags" Target="../tags/tag228.xml" /><Relationship Id="rId6" Type="http://schemas.openxmlformats.org/officeDocument/2006/relationships/image" Target="../media/image6.png" /><Relationship Id="rId7" Type="http://schemas.openxmlformats.org/officeDocument/2006/relationships/tags" Target="../tags/tag229.xml" /><Relationship Id="rId8" Type="http://schemas.openxmlformats.org/officeDocument/2006/relationships/image" Target="../media/image7.png" /><Relationship Id="rId9" Type="http://schemas.openxmlformats.org/officeDocument/2006/relationships/tags" Target="../tags/tag23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tags" Target="../tags/tag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6.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 Id="rId3" Type="http://schemas.openxmlformats.org/officeDocument/2006/relationships/tags" Target="../tags/tag23.xml" /><Relationship Id="rId4" Type="http://schemas.openxmlformats.org/officeDocument/2006/relationships/tags" Target="../tags/tag24.xml" /><Relationship Id="rId5" Type="http://schemas.openxmlformats.org/officeDocument/2006/relationships/tags" Target="../tags/tag2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37.xml" /><Relationship Id="rId11" Type="http://schemas.openxmlformats.org/officeDocument/2006/relationships/tags" Target="../tags/tag38.xml" /><Relationship Id="rId12" Type="http://schemas.openxmlformats.org/officeDocument/2006/relationships/tags" Target="../tags/tag39.xml" /><Relationship Id="rId13" Type="http://schemas.openxmlformats.org/officeDocument/2006/relationships/tags" Target="../tags/tag40.xml" /><Relationship Id="rId14" Type="http://schemas.openxmlformats.org/officeDocument/2006/relationships/tags" Target="../tags/tag41.xml" /><Relationship Id="rId15" Type="http://schemas.openxmlformats.org/officeDocument/2006/relationships/tags" Target="../tags/tag42.xml" /><Relationship Id="rId16" Type="http://schemas.openxmlformats.org/officeDocument/2006/relationships/tags" Target="../tags/tag43.xml" /><Relationship Id="rId17" Type="http://schemas.openxmlformats.org/officeDocument/2006/relationships/tags" Target="../tags/tag44.xml" /><Relationship Id="rId18" Type="http://schemas.openxmlformats.org/officeDocument/2006/relationships/tags" Target="../tags/tag45.xml" /><Relationship Id="rId19" Type="http://schemas.openxmlformats.org/officeDocument/2006/relationships/tags" Target="../tags/tag46.xml" /><Relationship Id="rId2" Type="http://schemas.openxmlformats.org/officeDocument/2006/relationships/notesSlide" Target="../notesSlides/notesSlide8.xml" /><Relationship Id="rId20" Type="http://schemas.openxmlformats.org/officeDocument/2006/relationships/tags" Target="../tags/tag47.xml" /><Relationship Id="rId21" Type="http://schemas.openxmlformats.org/officeDocument/2006/relationships/tags" Target="../tags/tag48.xml" /><Relationship Id="rId22" Type="http://schemas.openxmlformats.org/officeDocument/2006/relationships/tags" Target="../tags/tag49.xml" /><Relationship Id="rId23" Type="http://schemas.openxmlformats.org/officeDocument/2006/relationships/tags" Target="../tags/tag50.xml" /><Relationship Id="rId24" Type="http://schemas.openxmlformats.org/officeDocument/2006/relationships/tags" Target="../tags/tag51.xml" /><Relationship Id="rId25" Type="http://schemas.openxmlformats.org/officeDocument/2006/relationships/tags" Target="../tags/tag52.xml" /><Relationship Id="rId26" Type="http://schemas.openxmlformats.org/officeDocument/2006/relationships/tags" Target="../tags/tag53.xml" /><Relationship Id="rId27" Type="http://schemas.openxmlformats.org/officeDocument/2006/relationships/tags" Target="../tags/tag54.xml" /><Relationship Id="rId28" Type="http://schemas.openxmlformats.org/officeDocument/2006/relationships/tags" Target="../tags/tag55.xml" /><Relationship Id="rId29" Type="http://schemas.openxmlformats.org/officeDocument/2006/relationships/tags" Target="../tags/tag56.xml" /><Relationship Id="rId3" Type="http://schemas.openxmlformats.org/officeDocument/2006/relationships/tags" Target="../tags/tag30.xml" /><Relationship Id="rId30" Type="http://schemas.openxmlformats.org/officeDocument/2006/relationships/tags" Target="../tags/tag57.xml" /><Relationship Id="rId31" Type="http://schemas.openxmlformats.org/officeDocument/2006/relationships/tags" Target="../tags/tag58.xml" /><Relationship Id="rId32" Type="http://schemas.openxmlformats.org/officeDocument/2006/relationships/tags" Target="../tags/tag59.xml" /><Relationship Id="rId33" Type="http://schemas.openxmlformats.org/officeDocument/2006/relationships/tags" Target="../tags/tag60.xml" /><Relationship Id="rId34" Type="http://schemas.openxmlformats.org/officeDocument/2006/relationships/tags" Target="../tags/tag61.xml" /><Relationship Id="rId35" Type="http://schemas.openxmlformats.org/officeDocument/2006/relationships/tags" Target="../tags/tag62.xml" /><Relationship Id="rId36" Type="http://schemas.openxmlformats.org/officeDocument/2006/relationships/tags" Target="../tags/tag63.xml" /><Relationship Id="rId37" Type="http://schemas.openxmlformats.org/officeDocument/2006/relationships/tags" Target="../tags/tag64.xml" /><Relationship Id="rId38" Type="http://schemas.openxmlformats.org/officeDocument/2006/relationships/tags" Target="../tags/tag65.xml" /><Relationship Id="rId39" Type="http://schemas.openxmlformats.org/officeDocument/2006/relationships/tags" Target="../tags/tag66.xml" /><Relationship Id="rId4" Type="http://schemas.openxmlformats.org/officeDocument/2006/relationships/tags" Target="../tags/tag31.xml" /><Relationship Id="rId40" Type="http://schemas.openxmlformats.org/officeDocument/2006/relationships/tags" Target="../tags/tag67.xml" /><Relationship Id="rId41" Type="http://schemas.openxmlformats.org/officeDocument/2006/relationships/tags" Target="../tags/tag68.xml" /><Relationship Id="rId42" Type="http://schemas.openxmlformats.org/officeDocument/2006/relationships/tags" Target="../tags/tag69.xml" /><Relationship Id="rId43" Type="http://schemas.openxmlformats.org/officeDocument/2006/relationships/tags" Target="../tags/tag70.xml" /><Relationship Id="rId44" Type="http://schemas.openxmlformats.org/officeDocument/2006/relationships/tags" Target="../tags/tag71.xml" /><Relationship Id="rId45" Type="http://schemas.openxmlformats.org/officeDocument/2006/relationships/tags" Target="../tags/tag72.xml" /><Relationship Id="rId46" Type="http://schemas.openxmlformats.org/officeDocument/2006/relationships/tags" Target="../tags/tag73.xml" /><Relationship Id="rId5" Type="http://schemas.openxmlformats.org/officeDocument/2006/relationships/tags" Target="../tags/tag32.xml" /><Relationship Id="rId6" Type="http://schemas.openxmlformats.org/officeDocument/2006/relationships/tags" Target="../tags/tag33.xml" /><Relationship Id="rId7" Type="http://schemas.openxmlformats.org/officeDocument/2006/relationships/tags" Target="../tags/tag34.xml" /><Relationship Id="rId8" Type="http://schemas.openxmlformats.org/officeDocument/2006/relationships/tags" Target="../tags/tag35.xml" /><Relationship Id="rId9" Type="http://schemas.openxmlformats.org/officeDocument/2006/relationships/tags" Target="../tags/tag3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386" name="Rectangle 2"/>
          <p:cNvSpPr>
            <a:spLocks noGrp="1" noChangeArrowheads="1"/>
          </p:cNvSpPr>
          <p:nvPr>
            <p:ph type="ctrTitle"/>
          </p:nvPr>
        </p:nvSpPr>
        <p:spPr>
          <a:xfrm>
            <a:off x="457200" y="533400"/>
            <a:ext cx="8229600" cy="1828800"/>
          </a:xfrm>
        </p:spPr>
        <p:txBody>
          <a:bodyPr>
            <a:normAutofit/>
          </a:bodyPr>
          <a:lstStyle>
            <a:defPPr>
              <a:defRPr kern="1200" smtId="4294967295"/>
            </a:defPPr>
          </a:lstStyle>
          <a:p>
            <a:r>
              <a:rPr lang="en-US">
                <a:solidFill>
                  <a:schemeClr val="accent2"/>
                </a:solidFill>
              </a:rPr>
              <a:t>24 Months to Profit</a:t>
            </a:r>
          </a:p>
        </p:txBody>
      </p:sp>
      <p:sp>
        <p:nvSpPr>
          <p:cNvPr id="16387" name="Rectangle 3"/>
          <p:cNvSpPr>
            <a:spLocks noGrp="1" noChangeArrowheads="1"/>
          </p:cNvSpPr>
          <p:nvPr>
            <p:ph type="subTitle" idx="1"/>
          </p:nvPr>
        </p:nvSpPr>
        <p:spPr>
          <a:xfrm>
            <a:off x="1600200" y="2209800"/>
            <a:ext cx="6400800" cy="1752600"/>
          </a:xfrm>
        </p:spPr>
        <p:txBody>
          <a:bodyPr/>
          <a:lstStyle>
            <a:defPPr>
              <a:defRPr kern="1200" smtId="4294967295"/>
            </a:defPPr>
          </a:lstStyle>
          <a:p>
            <a:endParaRPr lang="en-US"/>
          </a:p>
          <a:p>
            <a:r>
              <a:rPr lang="en-US"/>
              <a:t> Business Strategies To Take your Law Firm To the Next Level</a:t>
            </a:r>
          </a:p>
          <a:p>
            <a:endParaRPr lang="en-US"/>
          </a:p>
        </p:txBody>
      </p:sp>
      <p:pic>
        <p:nvPicPr>
          <p:cNvPr id="3" name="Picture 2" descr="">
            <a:extLst>
              <a:ext uri="{FF2B5EF4-FFF2-40B4-BE49-F238E27FC236}">
                <a16:creationId xmlns:a16="http://schemas.microsoft.com/office/drawing/2014/main" xmlns="" id="{FC4BF6DB-6DAE-4C75-A18A-601C22FA4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53764"/>
            <a:ext cx="3067050" cy="619125"/>
          </a:xfrm>
          <a:prstGeom prst="rect">
            <a:avLst/>
          </a:prstGeom>
        </p:spPr>
      </p:pic>
      <p:pic>
        <p:nvPicPr>
          <p:cNvPr id="5" name="Picture 4">
            <a:extLst>
              <a:ext uri="{FF2B5EF4-FFF2-40B4-BE49-F238E27FC236}">
                <a16:creationId xmlns:a16="http://schemas.microsoft.com/office/drawing/2014/main" xmlns="" id="{98D5E194-A9E6-4D6F-BBEF-D38BBAE10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792536"/>
            <a:ext cx="3493015" cy="194158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sz="3700">
                <a:solidFill>
                  <a:schemeClr val="accent2"/>
                </a:solidFill>
              </a:rPr>
              <a:t>Reduce</a:t>
            </a:r>
            <a:r>
              <a:rPr lang="en-US"/>
              <a:t> </a:t>
            </a:r>
            <a:r>
              <a:rPr lang="en-US" sz="3700">
                <a:solidFill>
                  <a:schemeClr val="accent2"/>
                </a:solidFill>
              </a:rPr>
              <a:t>Paper</a:t>
            </a:r>
            <a:r>
              <a:rPr lang="en-US"/>
              <a:t> </a:t>
            </a:r>
            <a:r>
              <a:rPr lang="en-US" sz="3700">
                <a:solidFill>
                  <a:schemeClr val="accent2"/>
                </a:solidFill>
              </a:rPr>
              <a:t>in</a:t>
            </a:r>
            <a:r>
              <a:rPr lang="en-US"/>
              <a:t> </a:t>
            </a:r>
            <a:r>
              <a:rPr lang="en-US" sz="3700">
                <a:solidFill>
                  <a:schemeClr val="accent2"/>
                </a:solidFill>
              </a:rPr>
              <a:t>Your</a:t>
            </a:r>
            <a:r>
              <a:rPr lang="en-US"/>
              <a:t> </a:t>
            </a:r>
            <a:r>
              <a:rPr lang="en-US" sz="3700">
                <a:solidFill>
                  <a:schemeClr val="accent2"/>
                </a:solidFill>
              </a:rPr>
              <a:t>Office</a:t>
            </a:r>
          </a:p>
        </p:txBody>
      </p:sp>
      <p:sp>
        <p:nvSpPr>
          <p:cNvPr id="3" name="Content Placeholder 2"/>
          <p:cNvSpPr>
            <a:spLocks noGrp="1"/>
          </p:cNvSpPr>
          <p:nvPr>
            <p:ph idx="1"/>
            <p:custDataLst>
              <p:tags r:id="rId5"/>
            </p:custDataLst>
          </p:nvPr>
        </p:nvSpPr>
        <p:spPr/>
        <p:txBody>
          <a:bodyPr>
            <a:normAutofit fontScale="92500" lnSpcReduction="20000"/>
          </a:bodyPr>
          <a:lstStyle>
            <a:defPPr>
              <a:defRPr kern="1200" smtId="4294967295"/>
            </a:defPPr>
          </a:lstStyle>
          <a:p>
            <a:r>
              <a:rPr lang="en-US"/>
              <a:t>Consider Paperless Office</a:t>
            </a:r>
          </a:p>
          <a:p>
            <a:pPr lvl="1"/>
            <a:r>
              <a:rPr lang="en-US"/>
              <a:t>Courts are going paperless</a:t>
            </a:r>
          </a:p>
          <a:p>
            <a:pPr lvl="1"/>
            <a:r>
              <a:rPr lang="en-US"/>
              <a:t>Easy to recreate</a:t>
            </a:r>
          </a:p>
          <a:p>
            <a:pPr lvl="1"/>
            <a:r>
              <a:rPr lang="en-US"/>
              <a:t>Searched easily</a:t>
            </a:r>
          </a:p>
          <a:p>
            <a:pPr lvl="1"/>
            <a:r>
              <a:rPr lang="en-US"/>
              <a:t>Cut down on discovery costs</a:t>
            </a:r>
          </a:p>
          <a:p>
            <a:pPr lvl="1"/>
            <a:r>
              <a:rPr lang="en-US"/>
              <a:t>Cut down on storage</a:t>
            </a:r>
          </a:p>
          <a:p>
            <a:r>
              <a:rPr lang="en-US"/>
              <a:t>Requirements:</a:t>
            </a:r>
          </a:p>
          <a:p>
            <a:pPr lvl="1"/>
            <a:r>
              <a:rPr lang="en-US"/>
              <a:t>Scanner</a:t>
            </a:r>
          </a:p>
          <a:p>
            <a:pPr lvl="1"/>
            <a:r>
              <a:rPr lang="en-US"/>
              <a:t>PDF software  </a:t>
            </a:r>
          </a:p>
          <a:p>
            <a:pPr lvl="1"/>
            <a:endParaRPr lang="en-US"/>
          </a:p>
          <a:p>
            <a:pPr marL="585216" lvl="1" indent="0">
              <a:buNone/>
            </a:pPr>
            <a:endParaRPr lang="en-US"/>
          </a:p>
        </p:txBody>
      </p:sp>
      <p:pic>
        <p:nvPicPr>
          <p:cNvPr id="1026" name="Picture 2"/>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5486400" y="3733800"/>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62261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sz="3700">
                <a:solidFill>
                  <a:schemeClr val="accent2"/>
                </a:solidFill>
              </a:rPr>
              <a:t>Get Ready For A Disaster</a:t>
            </a:r>
          </a:p>
        </p:txBody>
      </p:sp>
      <p:sp>
        <p:nvSpPr>
          <p:cNvPr id="3" name="Content Placeholder 2"/>
          <p:cNvSpPr>
            <a:spLocks noGrp="1"/>
          </p:cNvSpPr>
          <p:nvPr>
            <p:ph idx="1"/>
            <p:custDataLst>
              <p:tags r:id="rId5"/>
            </p:custDataLst>
          </p:nvPr>
        </p:nvSpPr>
        <p:spPr/>
        <p:txBody>
          <a:bodyPr>
            <a:normAutofit/>
          </a:bodyPr>
          <a:lstStyle>
            <a:defPPr>
              <a:defRPr kern="1200" smtId="4294967295"/>
            </a:defPPr>
          </a:lstStyle>
          <a:p>
            <a:r>
              <a:rPr lang="en-US"/>
              <a:t>Disasters Happen</a:t>
            </a:r>
          </a:p>
          <a:p>
            <a:pPr marL="585216" lvl="1" indent="0">
              <a:buNone/>
            </a:pPr>
            <a:endParaRPr lang="en-US"/>
          </a:p>
        </p:txBody>
      </p:sp>
      <p:pic>
        <p:nvPicPr>
          <p:cNvPr id="4" name="GUSTER_BUILDING_FIRE_6-_WIAT5C[2].flv.wmv"/>
          <p:cNvPicPr>
            <a:picLocks noChangeAspect="1"/>
          </p:cNvPicPr>
          <p:nvPr>
            <a:videoFile r:link="rId8"/>
            <p:custDataLst>
              <p:tags r:id="rId7"/>
            </p:custDataLst>
            <p:extLst>
              <p:ext uri="{DAA4B4D4-6D71-4841-9C94-3DE7FCFB9230}">
                <p14:media xmlns:p14="http://schemas.microsoft.com/office/powerpoint/2010/main" r:embed="rId9"/>
              </p:ext>
            </p:extLst>
          </p:nvPr>
        </p:nvPicPr>
        <p:blipFill>
          <a:blip r:embed="rId6"/>
          <a:stretch>
            <a:fillRect/>
          </a:stretch>
        </p:blipFill>
        <p:spPr>
          <a:xfrm>
            <a:off x="1600200" y="2933700"/>
            <a:ext cx="5029200" cy="3771900"/>
          </a:xfrm>
          <a:prstGeom prst="rect">
            <a:avLst/>
          </a:prstGeom>
        </p:spPr>
      </p:pic>
    </p:spTree>
    <p:extLst>
      <p:ext uri="{BB962C8B-B14F-4D97-AF65-F5344CB8AC3E}">
        <p14:creationId xmlns:p14="http://schemas.microsoft.com/office/powerpoint/2010/main" val="273284792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after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sz="3700">
                <a:solidFill>
                  <a:schemeClr val="accent2"/>
                </a:solidFill>
              </a:rPr>
              <a:t>Get Ready For A Disaster</a:t>
            </a:r>
          </a:p>
        </p:txBody>
      </p:sp>
      <p:sp>
        <p:nvSpPr>
          <p:cNvPr id="3" name="Content Placeholder 2"/>
          <p:cNvSpPr>
            <a:spLocks noGrp="1"/>
          </p:cNvSpPr>
          <p:nvPr>
            <p:ph idx="1"/>
            <p:custDataLst>
              <p:tags r:id="rId5"/>
            </p:custDataLst>
          </p:nvPr>
        </p:nvSpPr>
        <p:spPr/>
        <p:txBody>
          <a:bodyPr>
            <a:normAutofit/>
          </a:bodyPr>
          <a:lstStyle>
            <a:defPPr>
              <a:defRPr kern="1200" smtId="4294967295"/>
            </a:defPPr>
          </a:lstStyle>
          <a:p>
            <a:r>
              <a:rPr lang="en-US"/>
              <a:t>What would you do if a Disaster Struck?</a:t>
            </a:r>
          </a:p>
          <a:p>
            <a:r>
              <a:rPr lang="en-US"/>
              <a:t>Do you have insurance?</a:t>
            </a:r>
          </a:p>
          <a:p>
            <a:pPr lvl="1"/>
            <a:r>
              <a:rPr lang="en-US"/>
              <a:t>Malpractice</a:t>
            </a:r>
          </a:p>
          <a:p>
            <a:pPr lvl="1"/>
            <a:r>
              <a:rPr lang="en-US"/>
              <a:t>Business/premises liability</a:t>
            </a:r>
          </a:p>
          <a:p>
            <a:r>
              <a:rPr lang="en-US"/>
              <a:t>Who will take over your practice if you are Disabled</a:t>
            </a:r>
          </a:p>
          <a:p>
            <a:r>
              <a:rPr lang="en-US"/>
              <a:t>What about your clients?</a:t>
            </a:r>
          </a:p>
          <a:p>
            <a:pPr marL="585216" lvl="1" indent="0">
              <a:buNone/>
            </a:pPr>
            <a:endParaRPr lang="en-US"/>
          </a:p>
        </p:txBody>
      </p:sp>
    </p:spTree>
    <p:extLst>
      <p:ext uri="{BB962C8B-B14F-4D97-AF65-F5344CB8AC3E}">
        <p14:creationId xmlns:p14="http://schemas.microsoft.com/office/powerpoint/2010/main" val="95568633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sz="3700">
                <a:solidFill>
                  <a:schemeClr val="accent2"/>
                </a:solidFill>
              </a:rPr>
              <a:t>Get Ready For A Disaster</a:t>
            </a:r>
          </a:p>
        </p:txBody>
      </p:sp>
      <p:sp>
        <p:nvSpPr>
          <p:cNvPr id="3" name="Content Placeholder 2"/>
          <p:cNvSpPr>
            <a:spLocks noGrp="1"/>
          </p:cNvSpPr>
          <p:nvPr>
            <p:ph idx="1"/>
            <p:custDataLst>
              <p:tags r:id="rId5"/>
            </p:custDataLst>
          </p:nvPr>
        </p:nvSpPr>
        <p:spPr/>
        <p:txBody>
          <a:bodyPr>
            <a:normAutofit/>
          </a:bodyPr>
          <a:lstStyle>
            <a:defPPr>
              <a:defRPr kern="1200" smtId="4294967295"/>
            </a:defPPr>
          </a:lstStyle>
          <a:p>
            <a:r>
              <a:rPr lang="en-US"/>
              <a:t>Redundancy in your Office Operations</a:t>
            </a:r>
          </a:p>
          <a:p>
            <a:pPr lvl="1"/>
            <a:r>
              <a:rPr lang="en-US"/>
              <a:t>Scanned files</a:t>
            </a:r>
          </a:p>
          <a:p>
            <a:pPr lvl="1"/>
            <a:r>
              <a:rPr lang="en-US"/>
              <a:t>Offsite Storage</a:t>
            </a:r>
          </a:p>
          <a:p>
            <a:pPr lvl="2"/>
            <a:r>
              <a:rPr lang="en-US"/>
              <a:t>Sharepoint</a:t>
            </a:r>
          </a:p>
          <a:p>
            <a:pPr lvl="2"/>
            <a:r>
              <a:rPr lang="en-US"/>
              <a:t>OneDrive (No)</a:t>
            </a:r>
          </a:p>
          <a:p>
            <a:pPr lvl="2"/>
            <a:r>
              <a:rPr lang="en-US"/>
              <a:t>Dropbox</a:t>
            </a:r>
          </a:p>
          <a:p>
            <a:pPr lvl="2"/>
            <a:r>
              <a:rPr lang="en-US"/>
              <a:t>Cloud back up (Cloud Ally)</a:t>
            </a:r>
          </a:p>
        </p:txBody>
      </p:sp>
    </p:spTree>
    <p:extLst>
      <p:ext uri="{BB962C8B-B14F-4D97-AF65-F5344CB8AC3E}">
        <p14:creationId xmlns:p14="http://schemas.microsoft.com/office/powerpoint/2010/main" val="224226979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3554"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Focus on Productivity</a:t>
            </a:r>
          </a:p>
        </p:txBody>
      </p:sp>
      <p:sp>
        <p:nvSpPr>
          <p:cNvPr id="23555" name="Rectangle 3"/>
          <p:cNvSpPr>
            <a:spLocks noGrp="1" noChangeArrowheads="1"/>
          </p:cNvSpPr>
          <p:nvPr>
            <p:ph idx="1"/>
            <p:custDataLst>
              <p:tags r:id="rId5"/>
            </p:custDataLst>
          </p:nvPr>
        </p:nvSpPr>
        <p:spPr/>
        <p:txBody>
          <a:bodyPr/>
          <a:lstStyle>
            <a:defPPr>
              <a:defRPr kern="1200" smtId="4294967295"/>
            </a:defPPr>
          </a:lstStyle>
          <a:p>
            <a:pPr>
              <a:buNone/>
            </a:pPr>
            <a:r>
              <a:rPr lang="en-US"/>
              <a:t>You can now refuse to provide products or services to your “customers from hell” — simply because they ain’t paying you anyway.</a:t>
            </a:r>
          </a:p>
          <a:p>
            <a:endParaRPr lang="en-US"/>
          </a:p>
          <a:p>
            <a:pPr algn="r">
              <a:buNone/>
            </a:pPr>
            <a:r>
              <a:rPr lang="en-US" i="1"/>
              <a:t>David Zelinski</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tileRect/>
        </a:gradFill>
        <a:effectLst/>
      </p:bgPr>
    </p:bg>
    <p:spTree>
      <p:nvGrpSpPr>
        <p:cNvPr id="1" name=""/>
        <p:cNvGrpSpPr/>
        <p:nvPr>
          <p:custDataLst>
            <p:tags r:id="rId3"/>
          </p:custDataLst>
        </p:nvPr>
      </p:nvGrpSpPr>
      <p:grpSpPr>
        <a:xfrm>
          <a:off x="0" y="0"/>
          <a:ext cx="0" cy="0"/>
        </a:xfrm>
      </p:grpSpPr>
      <p:sp useBgFill="1">
        <p:nvSpPr>
          <p:cNvPr id="72" name="Rectangle 71">
            <a:extLst>
              <a:ext uri="{FF2B5EF4-FFF2-40B4-BE49-F238E27FC236}">
                <a16:creationId xmlns:a16="http://schemas.microsoft.com/office/drawing/2014/main" xmlns="" id="{E978A47D-4F17-40FE-AB70-7AF78A957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xmlns="" val="1"/>
              </p:ext>
            </p:extLst>
          </p:nvPr>
        </p:nvSpPr>
        <p:spPr>
          <a:xfrm>
            <a:off x="19050" y="-14287"/>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grpSp>
        <p:nvGrpSpPr>
          <p:cNvPr id="74" name="Group 73">
            <a:extLst>
              <a:ext uri="{FF2B5EF4-FFF2-40B4-BE49-F238E27FC236}">
                <a16:creationId xmlns:a16="http://schemas.microsoft.com/office/drawing/2014/main" xmlns="" id="{85BE3A7E-6A3F-401E-A025-BBB8FDB8DD30}"/>
              </a:ext>
              <a:ext uri="{C183D7F6-B498-43B3-948B-1728B52AA6E4}">
                <adec:decorative xmlns:adec="http://schemas.microsoft.com/office/drawing/2017/decorative" xmlns="" val="1"/>
              </a:ext>
            </a:extLst>
          </p:cNvPr>
          <p:cNvGrpSpPr>
            <a:grpSpLocks noGrp="1" noUngrp="1" noRot="1" noChangeAspect="1" noMove="1" noResize="1"/>
          </p:cNvGrpSpPr>
          <p:nvPr>
            <p:custDataLst>
              <p:tags r:id="rId5"/>
            </p:custDataLst>
            <p:extLst>
              <p:ext uri="{386F3935-93C4-4BCD-93E2-E3B085C9AB24}">
                <p16:designElem xmlns:p16="http://schemas.microsoft.com/office/powerpoint/2015/main" xmlns="" val="1"/>
              </p:ext>
            </p:extLst>
          </p:nvPr>
        </p:nvGrpSpPr>
        <p:grpSpPr>
          <a:xfrm>
            <a:off x="-10716" y="0"/>
            <a:ext cx="915604" cy="6858001"/>
            <a:chOff x="-14288" y="0"/>
            <a:chExt cx="1220788" cy="6858001"/>
          </a:xfrm>
          <a:solidFill>
            <a:schemeClr val="tx1">
              <a:alpha val="60000"/>
            </a:schemeClr>
          </a:solidFill>
        </p:grpSpPr>
        <p:sp>
          <p:nvSpPr>
            <p:cNvPr id="75" name="Rectangle 5">
              <a:extLst>
                <a:ext uri="{FF2B5EF4-FFF2-40B4-BE49-F238E27FC236}">
                  <a16:creationId xmlns:a16="http://schemas.microsoft.com/office/drawing/2014/main" xmlns="" id="{41EE9036-817C-476C-BD59-B5184F9A3E35}"/>
                </a:ext>
                <a:ext uri="{C183D7F6-B498-43B3-948B-1728B52AA6E4}">
                  <adec:decorative xmlns:adec="http://schemas.microsoft.com/office/drawing/2017/decorative" xmlns="" val="1"/>
                </a:ext>
              </a:extLst>
            </p:cNvPr>
            <p:cNvSpPr>
              <a:spLocks noChangeArrowheads="1"/>
            </p:cNvSpPr>
            <p:nvPr>
              <p:custDataLst>
                <p:tags r:id="rId6"/>
              </p:custDataLst>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76" name="Freeform 6">
              <a:extLst>
                <a:ext uri="{FF2B5EF4-FFF2-40B4-BE49-F238E27FC236}">
                  <a16:creationId xmlns:a16="http://schemas.microsoft.com/office/drawing/2014/main" xmlns="" id="{F098087A-B4E4-4300-A841-44988BD88E2F}"/>
                </a:ext>
                <a:ext uri="{C183D7F6-B498-43B3-948B-1728B52AA6E4}">
                  <adec:decorative xmlns:adec="http://schemas.microsoft.com/office/drawing/2017/decorative" xmlns="" val="1"/>
                </a:ext>
              </a:extLst>
            </p:cNvPr>
            <p:cNvSpPr>
              <a:spLocks noEditPoints="1"/>
            </p:cNvSpPr>
            <p:nvPr>
              <p:custDataLst>
                <p:tags r:id="rId7"/>
              </p:custDataLst>
              <p:extLst>
                <p:ext uri="{386F3935-93C4-4BCD-93E2-E3B085C9AB24}">
                  <p16:designElem xmlns:p16="http://schemas.microsoft.com/office/powerpoint/2015/main" xmlns="" val="1"/>
                </p:ext>
              </p:extLst>
            </p:nvPr>
          </p:nvSpPr>
          <p:spPr bwMode="auto">
            <a:xfrm>
              <a:off x="33337" y="21764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7" name="Freeform 7">
              <a:extLst>
                <a:ext uri="{FF2B5EF4-FFF2-40B4-BE49-F238E27FC236}">
                  <a16:creationId xmlns:a16="http://schemas.microsoft.com/office/drawing/2014/main" xmlns="" id="{F5BD5F4B-A39C-4DF9-84E4-A4D33F30E6EE}"/>
                </a:ext>
                <a:ext uri="{C183D7F6-B498-43B3-948B-1728B52AA6E4}">
                  <adec:decorative xmlns:adec="http://schemas.microsoft.com/office/drawing/2017/decorative" xmlns="" val="1"/>
                </a:ext>
              </a:extLst>
            </p:cNvPr>
            <p:cNvSpPr>
              <a:spLocks noEditPoints="1"/>
            </p:cNvSpPr>
            <p:nvPr>
              <p:custDataLst>
                <p:tags r:id="rId8"/>
              </p:custDataLst>
              <p:extLst>
                <p:ext uri="{386F3935-93C4-4BCD-93E2-E3B085C9AB24}">
                  <p16:designElem xmlns:p16="http://schemas.microsoft.com/office/powerpoint/2015/main" xmlns="" val="1"/>
                </p:ext>
              </p:extLst>
            </p:nvPr>
          </p:nvSpPr>
          <p:spPr bwMode="auto">
            <a:xfrm>
              <a:off x="28575" y="4021138"/>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8" name="Freeform 8">
              <a:extLst>
                <a:ext uri="{FF2B5EF4-FFF2-40B4-BE49-F238E27FC236}">
                  <a16:creationId xmlns:a16="http://schemas.microsoft.com/office/drawing/2014/main" xmlns="" id="{D7FA9858-BFA0-4D5B-AF72-B1B65EB0699C}"/>
                </a:ext>
                <a:ext uri="{C183D7F6-B498-43B3-948B-1728B52AA6E4}">
                  <adec:decorative xmlns:adec="http://schemas.microsoft.com/office/drawing/2017/decorative" xmlns="" val="1"/>
                </a:ext>
              </a:extLst>
            </p:cNvPr>
            <p:cNvSpPr/>
            <p:nvPr>
              <p:custDataLst>
                <p:tags r:id="rId9"/>
              </p:custDataLst>
              <p:extLst>
                <p:ext uri="{386F3935-93C4-4BCD-93E2-E3B085C9AB24}">
                  <p16:designElem xmlns:p16="http://schemas.microsoft.com/office/powerpoint/2015/main" xmlns="" val="1"/>
                </p:ext>
              </p:extLst>
            </p:nvPr>
          </p:nvSpPr>
          <p:spPr bwMode="auto">
            <a:xfrm>
              <a:off x="200025" y="4763"/>
              <a:ext cx="369888" cy="1811338"/>
            </a:xfrm>
            <a:custGeom>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79" name="Freeform 9">
              <a:extLst>
                <a:ext uri="{FF2B5EF4-FFF2-40B4-BE49-F238E27FC236}">
                  <a16:creationId xmlns:a16="http://schemas.microsoft.com/office/drawing/2014/main" xmlns="" id="{A508A5F3-AFE0-4750-A9C2-B51A514FFC4C}"/>
                </a:ext>
                <a:ext uri="{C183D7F6-B498-43B3-948B-1728B52AA6E4}">
                  <adec:decorative xmlns:adec="http://schemas.microsoft.com/office/drawing/2017/decorative" xmlns="" val="1"/>
                </a:ext>
              </a:extLst>
            </p:cNvPr>
            <p:cNvSpPr>
              <a:spLocks noEditPoints="1"/>
            </p:cNvSpPr>
            <p:nvPr>
              <p:custDataLst>
                <p:tags r:id="rId10"/>
              </p:custDataLst>
              <p:extLst>
                <p:ext uri="{386F3935-93C4-4BCD-93E2-E3B085C9AB24}">
                  <p16:designElem xmlns:p16="http://schemas.microsoft.com/office/powerpoint/2015/main" xmlns="" val="1"/>
                </p:ext>
              </p:extLst>
            </p:nvPr>
          </p:nvSpPr>
          <p:spPr bwMode="auto">
            <a:xfrm>
              <a:off x="503237" y="1801813"/>
              <a:ext cx="190500" cy="188913"/>
            </a:xfrm>
            <a:custGeom>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0" name="Freeform 10">
              <a:extLst>
                <a:ext uri="{FF2B5EF4-FFF2-40B4-BE49-F238E27FC236}">
                  <a16:creationId xmlns:a16="http://schemas.microsoft.com/office/drawing/2014/main" xmlns="" id="{92B4AAEB-ABF4-42A7-BE52-0B442190D16A}"/>
                </a:ext>
                <a:ext uri="{C183D7F6-B498-43B3-948B-1728B52AA6E4}">
                  <adec:decorative xmlns:adec="http://schemas.microsoft.com/office/drawing/2017/decorative" xmlns="" val="1"/>
                </a:ext>
              </a:extLst>
            </p:cNvPr>
            <p:cNvSpPr/>
            <p:nvPr>
              <p:custDataLst>
                <p:tags r:id="rId11"/>
              </p:custDataLst>
              <p:extLst>
                <p:ext uri="{386F3935-93C4-4BCD-93E2-E3B085C9AB24}">
                  <p16:designElem xmlns:p16="http://schemas.microsoft.com/office/powerpoint/2015/main" xmlns="" val="1"/>
                </p:ext>
              </p:extLst>
            </p:nvPr>
          </p:nvSpPr>
          <p:spPr bwMode="auto">
            <a:xfrm>
              <a:off x="285750" y="4763"/>
              <a:ext cx="369888" cy="1430338"/>
            </a:xfrm>
            <a:custGeom>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1" name="Freeform 11">
              <a:extLst>
                <a:ext uri="{FF2B5EF4-FFF2-40B4-BE49-F238E27FC236}">
                  <a16:creationId xmlns:a16="http://schemas.microsoft.com/office/drawing/2014/main" xmlns="" id="{3767C370-4A42-4376-8CAE-606C4BC8F450}"/>
                </a:ext>
                <a:ext uri="{C183D7F6-B498-43B3-948B-1728B52AA6E4}">
                  <adec:decorative xmlns:adec="http://schemas.microsoft.com/office/drawing/2017/decorative" xmlns="" val="1"/>
                </a:ext>
              </a:extLst>
            </p:cNvPr>
            <p:cNvSpPr/>
            <p:nvPr>
              <p:custDataLst>
                <p:tags r:id="rId12"/>
              </p:custDataLst>
              <p:extLst>
                <p:ext uri="{386F3935-93C4-4BCD-93E2-E3B085C9AB24}">
                  <p16:designElem xmlns:p16="http://schemas.microsoft.com/office/powerpoint/2015/main" xmlns="" val="1"/>
                </p:ext>
              </p:extLst>
            </p:nvPr>
          </p:nvSpPr>
          <p:spPr bwMode="auto">
            <a:xfrm>
              <a:off x="546100" y="0"/>
              <a:ext cx="152400" cy="912813"/>
            </a:xfrm>
            <a:custGeom>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2" name="Freeform 12">
              <a:extLst>
                <a:ext uri="{FF2B5EF4-FFF2-40B4-BE49-F238E27FC236}">
                  <a16:creationId xmlns:a16="http://schemas.microsoft.com/office/drawing/2014/main" xmlns="" id="{36205F53-9C95-4954-B97C-1625BB8A350F}"/>
                </a:ext>
                <a:ext uri="{C183D7F6-B498-43B3-948B-1728B52AA6E4}">
                  <adec:decorative xmlns:adec="http://schemas.microsoft.com/office/drawing/2017/decorative" xmlns="" val="1"/>
                </a:ext>
              </a:extLst>
            </p:cNvPr>
            <p:cNvSpPr>
              <a:spLocks noEditPoints="1"/>
            </p:cNvSpPr>
            <p:nvPr>
              <p:custDataLst>
                <p:tags r:id="rId13"/>
              </p:custDataLst>
              <p:extLst>
                <p:ext uri="{386F3935-93C4-4BCD-93E2-E3B085C9AB24}">
                  <p16:designElem xmlns:p16="http://schemas.microsoft.com/office/powerpoint/2015/main" xmlns="" val="1"/>
                </p:ext>
              </p:extLst>
            </p:nvPr>
          </p:nvSpPr>
          <p:spPr bwMode="auto">
            <a:xfrm>
              <a:off x="588962" y="1420813"/>
              <a:ext cx="190500" cy="190500"/>
            </a:xfrm>
            <a:custGeom>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3" name="Freeform 13">
              <a:extLst>
                <a:ext uri="{FF2B5EF4-FFF2-40B4-BE49-F238E27FC236}">
                  <a16:creationId xmlns:a16="http://schemas.microsoft.com/office/drawing/2014/main" xmlns="" id="{DC80B58E-3469-43E9-96FC-D747B6983030}"/>
                </a:ext>
                <a:ext uri="{C183D7F6-B498-43B3-948B-1728B52AA6E4}">
                  <adec:decorative xmlns:adec="http://schemas.microsoft.com/office/drawing/2017/decorative" xmlns="" val="1"/>
                </a:ext>
              </a:extLst>
            </p:cNvPr>
            <p:cNvSpPr>
              <a:spLocks noEditPoints="1"/>
            </p:cNvSpPr>
            <p:nvPr>
              <p:custDataLst>
                <p:tags r:id="rId14"/>
              </p:custDataLst>
              <p:extLst>
                <p:ext uri="{386F3935-93C4-4BCD-93E2-E3B085C9AB24}">
                  <p16:designElem xmlns:p16="http://schemas.microsoft.com/office/powerpoint/2015/main" xmlns="" val="1"/>
                </p:ext>
              </p:extLst>
            </p:nvPr>
          </p:nvSpPr>
          <p:spPr bwMode="auto">
            <a:xfrm>
              <a:off x="588962"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4" name="Freeform 14">
              <a:extLst>
                <a:ext uri="{FF2B5EF4-FFF2-40B4-BE49-F238E27FC236}">
                  <a16:creationId xmlns:a16="http://schemas.microsoft.com/office/drawing/2014/main" xmlns="" id="{E17A4ED2-DDD7-4B4D-A39C-9B0121C88622}"/>
                </a:ext>
                <a:ext uri="{C183D7F6-B498-43B3-948B-1728B52AA6E4}">
                  <adec:decorative xmlns:adec="http://schemas.microsoft.com/office/drawing/2017/decorative" xmlns="" val="1"/>
                </a:ext>
              </a:extLst>
            </p:cNvPr>
            <p:cNvSpPr/>
            <p:nvPr>
              <p:custDataLst>
                <p:tags r:id="rId15"/>
              </p:custDataLst>
              <p:extLst>
                <p:ext uri="{386F3935-93C4-4BCD-93E2-E3B085C9AB24}">
                  <p16:designElem xmlns:p16="http://schemas.microsoft.com/office/powerpoint/2015/main" xmlns="" val="1"/>
                </p:ext>
              </p:extLst>
            </p:nvPr>
          </p:nvSpPr>
          <p:spPr bwMode="auto">
            <a:xfrm>
              <a:off x="641350" y="0"/>
              <a:ext cx="422275" cy="527050"/>
            </a:xfrm>
            <a:custGeom>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5" name="Freeform 15">
              <a:extLst>
                <a:ext uri="{FF2B5EF4-FFF2-40B4-BE49-F238E27FC236}">
                  <a16:creationId xmlns:a16="http://schemas.microsoft.com/office/drawing/2014/main" xmlns="" id="{A2C14A85-E7A9-4E1D-809F-20F5CFA788BE}"/>
                </a:ext>
                <a:ext uri="{C183D7F6-B498-43B3-948B-1728B52AA6E4}">
                  <adec:decorative xmlns:adec="http://schemas.microsoft.com/office/drawing/2017/decorative" xmlns="" val="1"/>
                </a:ext>
              </a:extLst>
            </p:cNvPr>
            <p:cNvSpPr>
              <a:spLocks noEditPoints="1"/>
            </p:cNvSpPr>
            <p:nvPr>
              <p:custDataLst>
                <p:tags r:id="rId16"/>
              </p:custDataLst>
              <p:extLst>
                <p:ext uri="{386F3935-93C4-4BCD-93E2-E3B085C9AB24}">
                  <p16:designElem xmlns:p16="http://schemas.microsoft.com/office/powerpoint/2015/main" xmlns="" val="1"/>
                </p:ext>
              </p:extLst>
            </p:nvPr>
          </p:nvSpPr>
          <p:spPr bwMode="auto">
            <a:xfrm>
              <a:off x="1020762" y="488950"/>
              <a:ext cx="161925" cy="147638"/>
            </a:xfrm>
            <a:custGeom>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6" name="Line 16">
              <a:extLst>
                <a:ext uri="{FF2B5EF4-FFF2-40B4-BE49-F238E27FC236}">
                  <a16:creationId xmlns:a16="http://schemas.microsoft.com/office/drawing/2014/main" xmlns="" id="{F3D51E32-9399-4B7F-8D91-BF9A068B834B}"/>
                </a:ext>
                <a:ext uri="{C183D7F6-B498-43B3-948B-1728B52AA6E4}">
                  <adec:decorative xmlns:adec="http://schemas.microsoft.com/office/drawing/2017/decorative" xmlns="" val="1"/>
                </a:ext>
              </a:extLst>
            </p:cNvPr>
            <p:cNvSpPr>
              <a:spLocks noChangeShapeType="1"/>
            </p:cNvSpPr>
            <p:nvPr>
              <p:custDataLst>
                <p:tags r:id="rId17"/>
              </p:custDataLst>
              <p:extLst>
                <p:ext uri="{386F3935-93C4-4BCD-93E2-E3B085C9AB24}">
                  <p16:designElem xmlns:p16="http://schemas.microsoft.com/office/powerpoint/2015/main" xmlns="" val="1"/>
                </p:ext>
              </p:extLst>
            </p:nvPr>
          </p:nvSpPr>
          <p:spPr bwMode="auto">
            <a:xfrm flipH="1">
              <a:off x="-4763" y="9525"/>
              <a:ext cx="0" cy="0"/>
            </a:xfrm>
            <a:prstGeom prst="line">
              <a:avLst/>
            </a:prstGeom>
            <a:grpFill/>
            <a:ln w="15" cap="flat">
              <a:solidFill>
                <a:srgbClr val="FFFFFF"/>
              </a:solidFill>
              <a:prstDash val="solid"/>
              <a:miter lim="800000"/>
            </a:ln>
          </p:spPr>
          <p:txBody>
            <a:bodyPr/>
            <a:lstStyle>
              <a:defPPr>
                <a:defRPr kern="1200" smtId="4294967295"/>
              </a:defPPr>
            </a:lstStyle>
            <a:p/>
          </p:txBody>
        </p:sp>
        <p:sp>
          <p:nvSpPr>
            <p:cNvPr id="87" name="Freeform 17">
              <a:extLst>
                <a:ext uri="{FF2B5EF4-FFF2-40B4-BE49-F238E27FC236}">
                  <a16:creationId xmlns:a16="http://schemas.microsoft.com/office/drawing/2014/main" xmlns="" id="{9969F9D2-502D-4C1D-ABA5-02B1BF2A0013}"/>
                </a:ext>
                <a:ext uri="{C183D7F6-B498-43B3-948B-1728B52AA6E4}">
                  <adec:decorative xmlns:adec="http://schemas.microsoft.com/office/drawing/2017/decorative" xmlns="" val="1"/>
                </a:ext>
              </a:extLst>
            </p:cNvPr>
            <p:cNvSpPr/>
            <p:nvPr>
              <p:custDataLst>
                <p:tags r:id="rId18"/>
              </p:custDataLst>
              <p:extLst>
                <p:ext uri="{386F3935-93C4-4BCD-93E2-E3B085C9AB24}">
                  <p16:designElem xmlns:p16="http://schemas.microsoft.com/office/powerpoint/2015/main" xmlns="" val="1"/>
                </p:ext>
              </p:extLst>
            </p:nvPr>
          </p:nvSpPr>
          <p:spPr bwMode="auto">
            <a:xfrm>
              <a:off x="9525" y="1801813"/>
              <a:ext cx="123825" cy="127000"/>
            </a:xfrm>
            <a:custGeom>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8" name="Freeform 18">
              <a:extLst>
                <a:ext uri="{FF2B5EF4-FFF2-40B4-BE49-F238E27FC236}">
                  <a16:creationId xmlns:a16="http://schemas.microsoft.com/office/drawing/2014/main" xmlns="" id="{4AE555C6-5623-478A-BF35-63E9929A3A23}"/>
                </a:ext>
                <a:ext uri="{C183D7F6-B498-43B3-948B-1728B52AA6E4}">
                  <adec:decorative xmlns:adec="http://schemas.microsoft.com/office/drawing/2017/decorative" xmlns="" val="1"/>
                </a:ext>
              </a:extLst>
            </p:cNvPr>
            <p:cNvSpPr/>
            <p:nvPr>
              <p:custDataLst>
                <p:tags r:id="rId19"/>
              </p:custDataLst>
              <p:extLst>
                <p:ext uri="{386F3935-93C4-4BCD-93E2-E3B085C9AB24}">
                  <p16:designElem xmlns:p16="http://schemas.microsoft.com/office/powerpoint/2015/main" xmlns="" val="1"/>
                </p:ext>
              </p:extLst>
            </p:nvPr>
          </p:nvSpPr>
          <p:spPr bwMode="auto">
            <a:xfrm>
              <a:off x="-9525" y="3549650"/>
              <a:ext cx="147638" cy="481013"/>
            </a:xfrm>
            <a:custGeom>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89" name="Freeform 19">
              <a:extLst>
                <a:ext uri="{FF2B5EF4-FFF2-40B4-BE49-F238E27FC236}">
                  <a16:creationId xmlns:a16="http://schemas.microsoft.com/office/drawing/2014/main" xmlns="" id="{A3D3AED4-A69E-4301-9BB4-436DC5F0C95D}"/>
                </a:ext>
                <a:ext uri="{C183D7F6-B498-43B3-948B-1728B52AA6E4}">
                  <adec:decorative xmlns:adec="http://schemas.microsoft.com/office/drawing/2017/decorative" xmlns="" val="1"/>
                </a:ext>
              </a:extLst>
            </p:cNvPr>
            <p:cNvSpPr/>
            <p:nvPr>
              <p:custDataLst>
                <p:tags r:id="rId20"/>
              </p:custDataLst>
              <p:extLst>
                <p:ext uri="{386F3935-93C4-4BCD-93E2-E3B085C9AB24}">
                  <p16:designElem xmlns:p16="http://schemas.microsoft.com/office/powerpoint/2015/main" xmlns="" val="1"/>
                </p:ext>
              </p:extLst>
            </p:nvPr>
          </p:nvSpPr>
          <p:spPr bwMode="auto">
            <a:xfrm>
              <a:off x="128587" y="1382713"/>
              <a:ext cx="142875" cy="476250"/>
            </a:xfrm>
            <a:custGeom>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0" name="Freeform 20">
              <a:extLst>
                <a:ext uri="{FF2B5EF4-FFF2-40B4-BE49-F238E27FC236}">
                  <a16:creationId xmlns:a16="http://schemas.microsoft.com/office/drawing/2014/main" xmlns="" id="{C3B8082C-2D81-48D7-8B45-85B7C892963C}"/>
                </a:ext>
                <a:ext uri="{C183D7F6-B498-43B3-948B-1728B52AA6E4}">
                  <adec:decorative xmlns:adec="http://schemas.microsoft.com/office/drawing/2017/decorative" xmlns="" val="1"/>
                </a:ext>
              </a:extLst>
            </p:cNvPr>
            <p:cNvSpPr>
              <a:spLocks noEditPoints="1"/>
            </p:cNvSpPr>
            <p:nvPr>
              <p:custDataLst>
                <p:tags r:id="rId21"/>
              </p:custDataLst>
              <p:extLst>
                <p:ext uri="{386F3935-93C4-4BCD-93E2-E3B085C9AB24}">
                  <p16:designElem xmlns:p16="http://schemas.microsoft.com/office/powerpoint/2015/main" xmlns="" val="1"/>
                </p:ext>
              </p:extLst>
            </p:nvPr>
          </p:nvSpPr>
          <p:spPr bwMode="auto">
            <a:xfrm>
              <a:off x="204787" y="1849438"/>
              <a:ext cx="114300" cy="107950"/>
            </a:xfrm>
            <a:custGeom>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1" name="Rectangle 21">
              <a:extLst>
                <a:ext uri="{FF2B5EF4-FFF2-40B4-BE49-F238E27FC236}">
                  <a16:creationId xmlns:a16="http://schemas.microsoft.com/office/drawing/2014/main" xmlns="" id="{9AD35461-BA86-408B-8A29-244EB2F2FB55}"/>
                </a:ext>
                <a:ext uri="{C183D7F6-B498-43B3-948B-1728B52AA6E4}">
                  <adec:decorative xmlns:adec="http://schemas.microsoft.com/office/drawing/2017/decorative" xmlns="" val="1"/>
                </a:ext>
              </a:extLst>
            </p:cNvPr>
            <p:cNvSpPr>
              <a:spLocks noChangeArrowheads="1"/>
            </p:cNvSpPr>
            <p:nvPr>
              <p:custDataLst>
                <p:tags r:id="rId22"/>
              </p:custDataLst>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92" name="Freeform 22">
              <a:extLst>
                <a:ext uri="{FF2B5EF4-FFF2-40B4-BE49-F238E27FC236}">
                  <a16:creationId xmlns:a16="http://schemas.microsoft.com/office/drawing/2014/main" xmlns="" id="{F238E495-B6C6-4857-899B-CDD584831201}"/>
                </a:ext>
                <a:ext uri="{C183D7F6-B498-43B3-948B-1728B52AA6E4}">
                  <adec:decorative xmlns:adec="http://schemas.microsoft.com/office/drawing/2017/decorative" xmlns="" val="1"/>
                </a:ext>
              </a:extLst>
            </p:cNvPr>
            <p:cNvSpPr/>
            <p:nvPr>
              <p:custDataLst>
                <p:tags r:id="rId23"/>
              </p:custDataLst>
              <p:extLst>
                <p:ext uri="{386F3935-93C4-4BCD-93E2-E3B085C9AB24}">
                  <p16:designElem xmlns:p16="http://schemas.microsoft.com/office/powerpoint/2015/main" xmlns="" val="1"/>
                </p:ext>
              </p:extLst>
            </p:nvPr>
          </p:nvSpPr>
          <p:spPr bwMode="auto">
            <a:xfrm>
              <a:off x="223837" y="5041900"/>
              <a:ext cx="369888" cy="1801813"/>
            </a:xfrm>
            <a:custGeom>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3" name="Freeform 23">
              <a:extLst>
                <a:ext uri="{FF2B5EF4-FFF2-40B4-BE49-F238E27FC236}">
                  <a16:creationId xmlns:a16="http://schemas.microsoft.com/office/drawing/2014/main" xmlns="" id="{E20A751E-054C-4EC2-8DA3-0EC923A65888}"/>
                </a:ext>
                <a:ext uri="{C183D7F6-B498-43B3-948B-1728B52AA6E4}">
                  <adec:decorative xmlns:adec="http://schemas.microsoft.com/office/drawing/2017/decorative" xmlns="" val="1"/>
                </a:ext>
              </a:extLst>
            </p:cNvPr>
            <p:cNvSpPr>
              <a:spLocks noEditPoints="1"/>
            </p:cNvSpPr>
            <p:nvPr>
              <p:custDataLst>
                <p:tags r:id="rId24"/>
              </p:custDataLst>
              <p:extLst>
                <p:ext uri="{386F3935-93C4-4BCD-93E2-E3B085C9AB24}">
                  <p16:designElem xmlns:p16="http://schemas.microsoft.com/office/powerpoint/2015/main" xmlns="" val="1"/>
                </p:ext>
              </p:extLst>
            </p:nvPr>
          </p:nvSpPr>
          <p:spPr bwMode="auto">
            <a:xfrm>
              <a:off x="52387"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4" name="Freeform 24">
              <a:extLst>
                <a:ext uri="{FF2B5EF4-FFF2-40B4-BE49-F238E27FC236}">
                  <a16:creationId xmlns:a16="http://schemas.microsoft.com/office/drawing/2014/main" xmlns="" id="{B6E8E701-3D21-4E5C-AB6E-9A7404697066}"/>
                </a:ext>
                <a:ext uri="{C183D7F6-B498-43B3-948B-1728B52AA6E4}">
                  <adec:decorative xmlns:adec="http://schemas.microsoft.com/office/drawing/2017/decorative" xmlns="" val="1"/>
                </a:ext>
              </a:extLst>
            </p:cNvPr>
            <p:cNvSpPr/>
            <p:nvPr>
              <p:custDataLst>
                <p:tags r:id="rId25"/>
              </p:custDataLst>
              <p:extLst>
                <p:ext uri="{386F3935-93C4-4BCD-93E2-E3B085C9AB24}">
                  <p16:designElem xmlns:p16="http://schemas.microsoft.com/office/powerpoint/2015/main" xmlns="" val="1"/>
                </p:ext>
              </p:extLst>
            </p:nvPr>
          </p:nvSpPr>
          <p:spPr bwMode="auto">
            <a:xfrm>
              <a:off x="-14288" y="5627688"/>
              <a:ext cx="85725" cy="1216025"/>
            </a:xfrm>
            <a:custGeom>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5" name="Freeform 25">
              <a:extLst>
                <a:ext uri="{FF2B5EF4-FFF2-40B4-BE49-F238E27FC236}">
                  <a16:creationId xmlns:a16="http://schemas.microsoft.com/office/drawing/2014/main" xmlns="" id="{431BDA41-D09D-4984-B888-756F5F81B49E}"/>
                </a:ext>
                <a:ext uri="{C183D7F6-B498-43B3-948B-1728B52AA6E4}">
                  <adec:decorative xmlns:adec="http://schemas.microsoft.com/office/drawing/2017/decorative" xmlns="" val="1"/>
                </a:ext>
              </a:extLst>
            </p:cNvPr>
            <p:cNvSpPr>
              <a:spLocks noEditPoints="1"/>
            </p:cNvSpPr>
            <p:nvPr>
              <p:custDataLst>
                <p:tags r:id="rId26"/>
              </p:custDataLst>
              <p:extLst>
                <p:ext uri="{386F3935-93C4-4BCD-93E2-E3B085C9AB24}">
                  <p16:designElem xmlns:p16="http://schemas.microsoft.com/office/powerpoint/2015/main" xmlns="" val="1"/>
                </p:ext>
              </p:extLst>
            </p:nvPr>
          </p:nvSpPr>
          <p:spPr bwMode="auto">
            <a:xfrm>
              <a:off x="527050" y="48672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6" name="Freeform 26">
              <a:extLst>
                <a:ext uri="{FF2B5EF4-FFF2-40B4-BE49-F238E27FC236}">
                  <a16:creationId xmlns:a16="http://schemas.microsoft.com/office/drawing/2014/main" xmlns="" id="{0DC943D2-20E4-4C00-82D2-D405A7C00BBE}"/>
                </a:ext>
                <a:ext uri="{C183D7F6-B498-43B3-948B-1728B52AA6E4}">
                  <adec:decorative xmlns:adec="http://schemas.microsoft.com/office/drawing/2017/decorative" xmlns="" val="1"/>
                </a:ext>
              </a:extLst>
            </p:cNvPr>
            <p:cNvSpPr/>
            <p:nvPr>
              <p:custDataLst>
                <p:tags r:id="rId27"/>
              </p:custDataLst>
              <p:extLst>
                <p:ext uri="{386F3935-93C4-4BCD-93E2-E3B085C9AB24}">
                  <p16:designElem xmlns:p16="http://schemas.microsoft.com/office/powerpoint/2015/main" xmlns="" val="1"/>
                </p:ext>
              </p:extLst>
            </p:nvPr>
          </p:nvSpPr>
          <p:spPr bwMode="auto">
            <a:xfrm>
              <a:off x="309562" y="5422900"/>
              <a:ext cx="374650" cy="1425575"/>
            </a:xfrm>
            <a:custGeom>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7" name="Freeform 27">
              <a:extLst>
                <a:ext uri="{FF2B5EF4-FFF2-40B4-BE49-F238E27FC236}">
                  <a16:creationId xmlns:a16="http://schemas.microsoft.com/office/drawing/2014/main" xmlns="" id="{4BC34A74-80A2-4DE1-8ADC-BBD1709035BA}"/>
                </a:ext>
                <a:ext uri="{C183D7F6-B498-43B3-948B-1728B52AA6E4}">
                  <adec:decorative xmlns:adec="http://schemas.microsoft.com/office/drawing/2017/decorative" xmlns="" val="1"/>
                </a:ext>
              </a:extLst>
            </p:cNvPr>
            <p:cNvSpPr/>
            <p:nvPr>
              <p:custDataLst>
                <p:tags r:id="rId28"/>
              </p:custDataLst>
              <p:extLst>
                <p:ext uri="{386F3935-93C4-4BCD-93E2-E3B085C9AB24}">
                  <p16:designElem xmlns:p16="http://schemas.microsoft.com/office/powerpoint/2015/main" xmlns="" val="1"/>
                </p:ext>
              </p:extLst>
            </p:nvPr>
          </p:nvSpPr>
          <p:spPr bwMode="auto">
            <a:xfrm>
              <a:off x="569912" y="5945188"/>
              <a:ext cx="152400" cy="912813"/>
            </a:xfrm>
            <a:custGeom>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8" name="Freeform 28">
              <a:extLst>
                <a:ext uri="{FF2B5EF4-FFF2-40B4-BE49-F238E27FC236}">
                  <a16:creationId xmlns:a16="http://schemas.microsoft.com/office/drawing/2014/main" xmlns="" id="{C6C3CA25-431F-4E26-952D-4AA9C4C725CF}"/>
                </a:ext>
                <a:ext uri="{C183D7F6-B498-43B3-948B-1728B52AA6E4}">
                  <adec:decorative xmlns:adec="http://schemas.microsoft.com/office/drawing/2017/decorative" xmlns="" val="1"/>
                </a:ext>
              </a:extLst>
            </p:cNvPr>
            <p:cNvSpPr>
              <a:spLocks noEditPoints="1"/>
            </p:cNvSpPr>
            <p:nvPr>
              <p:custDataLst>
                <p:tags r:id="rId29"/>
              </p:custDataLst>
              <p:extLst>
                <p:ext uri="{386F3935-93C4-4BCD-93E2-E3B085C9AB24}">
                  <p16:designElem xmlns:p16="http://schemas.microsoft.com/office/powerpoint/2015/main" xmlns="" val="1"/>
                </p:ext>
              </p:extLst>
            </p:nvPr>
          </p:nvSpPr>
          <p:spPr bwMode="auto">
            <a:xfrm>
              <a:off x="612775" y="52466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99" name="Freeform 29">
              <a:extLst>
                <a:ext uri="{FF2B5EF4-FFF2-40B4-BE49-F238E27FC236}">
                  <a16:creationId xmlns:a16="http://schemas.microsoft.com/office/drawing/2014/main" xmlns="" id="{776D1836-82AE-40EF-9829-C6B8D2CF0258}"/>
                </a:ext>
                <a:ext uri="{C183D7F6-B498-43B3-948B-1728B52AA6E4}">
                  <adec:decorative xmlns:adec="http://schemas.microsoft.com/office/drawing/2017/decorative" xmlns="" val="1"/>
                </a:ext>
              </a:extLst>
            </p:cNvPr>
            <p:cNvSpPr>
              <a:spLocks noEditPoints="1"/>
            </p:cNvSpPr>
            <p:nvPr>
              <p:custDataLst>
                <p:tags r:id="rId30"/>
              </p:custDataLst>
              <p:extLst>
                <p:ext uri="{386F3935-93C4-4BCD-93E2-E3B085C9AB24}">
                  <p16:designElem xmlns:p16="http://schemas.microsoft.com/office/powerpoint/2015/main" xmlns="" val="1"/>
                </p:ext>
              </p:extLst>
            </p:nvPr>
          </p:nvSpPr>
          <p:spPr bwMode="auto">
            <a:xfrm>
              <a:off x="612775" y="57642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0" name="Freeform 30">
              <a:extLst>
                <a:ext uri="{FF2B5EF4-FFF2-40B4-BE49-F238E27FC236}">
                  <a16:creationId xmlns:a16="http://schemas.microsoft.com/office/drawing/2014/main" xmlns="" id="{9A8E397E-ADF9-45C1-98F4-3F5A86378B6F}"/>
                </a:ext>
                <a:ext uri="{C183D7F6-B498-43B3-948B-1728B52AA6E4}">
                  <adec:decorative xmlns:adec="http://schemas.microsoft.com/office/drawing/2017/decorative" xmlns="" val="1"/>
                </a:ext>
              </a:extLst>
            </p:cNvPr>
            <p:cNvSpPr/>
            <p:nvPr>
              <p:custDataLst>
                <p:tags r:id="rId31"/>
              </p:custDataLst>
              <p:extLst>
                <p:ext uri="{386F3935-93C4-4BCD-93E2-E3B085C9AB24}">
                  <p16:designElem xmlns:p16="http://schemas.microsoft.com/office/powerpoint/2015/main" xmlns="" val="1"/>
                </p:ext>
              </p:extLst>
            </p:nvPr>
          </p:nvSpPr>
          <p:spPr bwMode="auto">
            <a:xfrm>
              <a:off x="669925" y="6330950"/>
              <a:ext cx="417513" cy="517525"/>
            </a:xfrm>
            <a:custGeom>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1" name="Freeform 31">
              <a:extLst>
                <a:ext uri="{FF2B5EF4-FFF2-40B4-BE49-F238E27FC236}">
                  <a16:creationId xmlns:a16="http://schemas.microsoft.com/office/drawing/2014/main" xmlns="" id="{DE07CFD9-357F-40BC-A792-CE874BFE5094}"/>
                </a:ext>
                <a:ext uri="{C183D7F6-B498-43B3-948B-1728B52AA6E4}">
                  <adec:decorative xmlns:adec="http://schemas.microsoft.com/office/drawing/2017/decorative" xmlns="" val="1"/>
                </a:ext>
              </a:extLst>
            </p:cNvPr>
            <p:cNvSpPr>
              <a:spLocks noEditPoints="1"/>
            </p:cNvSpPr>
            <p:nvPr>
              <p:custDataLst>
                <p:tags r:id="rId32"/>
              </p:custDataLst>
              <p:extLst>
                <p:ext uri="{386F3935-93C4-4BCD-93E2-E3B085C9AB24}">
                  <p16:designElem xmlns:p16="http://schemas.microsoft.com/office/powerpoint/2015/main" xmlns="" val="1"/>
                </p:ext>
              </p:extLst>
            </p:nvPr>
          </p:nvSpPr>
          <p:spPr bwMode="auto">
            <a:xfrm>
              <a:off x="1049337" y="6221413"/>
              <a:ext cx="157163" cy="147638"/>
            </a:xfrm>
            <a:custGeom>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grpSp>
      <p:sp>
        <p:nvSpPr>
          <p:cNvPr id="23554" name="Rectangle 2"/>
          <p:cNvSpPr>
            <a:spLocks noGrp="1" noChangeArrowheads="1"/>
          </p:cNvSpPr>
          <p:nvPr>
            <p:ph type="title"/>
            <p:custDataLst>
              <p:tags r:id="rId33"/>
            </p:custDataLst>
          </p:nvPr>
        </p:nvSpPr>
        <p:spPr>
          <a:xfrm>
            <a:off x="856059" y="1082673"/>
            <a:ext cx="2152062" cy="4708528"/>
          </a:xfrm>
        </p:spPr>
        <p:txBody>
          <a:bodyPr>
            <a:normAutofit/>
          </a:bodyPr>
          <a:lstStyle>
            <a:defPPr>
              <a:defRPr kern="1200" smtId="4294967295"/>
            </a:defPPr>
          </a:lstStyle>
          <a:p>
            <a:pPr algn="r"/>
            <a:r>
              <a:rPr lang="en-US" sz="2500"/>
              <a:t>Focus on Productivity</a:t>
            </a:r>
          </a:p>
        </p:txBody>
      </p:sp>
      <p:cxnSp>
        <p:nvCxnSpPr>
          <p:cNvPr id="103" name="Straight Connector 102">
            <a:extLst>
              <a:ext uri="{FF2B5EF4-FFF2-40B4-BE49-F238E27FC236}">
                <a16:creationId xmlns:a16="http://schemas.microsoft.com/office/drawing/2014/main" xmlns="" id="{085ECEC0-FF5D-4348-92C7-1EA7C61E770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custDataLst>
              <p:tags r:id="rId34"/>
            </p:custDataLst>
            <p:extLst>
              <p:ext uri="{386F3935-93C4-4BCD-93E2-E3B085C9AB24}">
                <p16:designElem xmlns:p16="http://schemas.microsoft.com/office/powerpoint/2015/main" xmlns="" val="1"/>
              </p:ext>
            </p:extLst>
          </p:nvPr>
        </p:nvCxnSpPr>
        <p:spPr>
          <a:xfrm flipH="1">
            <a:off x="3490722"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23555" name="Rectangle 3"/>
          <p:cNvSpPr>
            <a:spLocks noGrp="1" noChangeArrowheads="1"/>
          </p:cNvSpPr>
          <p:nvPr>
            <p:ph idx="1"/>
            <p:custDataLst>
              <p:tags r:id="rId35"/>
            </p:custDataLst>
          </p:nvPr>
        </p:nvSpPr>
        <p:spPr>
          <a:xfrm>
            <a:off x="3973322" y="1082673"/>
            <a:ext cx="4313428" cy="4708528"/>
          </a:xfrm>
        </p:spPr>
        <p:txBody>
          <a:bodyPr anchor="ctr">
            <a:normAutofit/>
          </a:bodyPr>
          <a:lstStyle>
            <a:defPPr>
              <a:defRPr kern="1200" smtId="4294967295"/>
            </a:defPPr>
          </a:lstStyle>
          <a:p>
            <a:pPr>
              <a:buNone/>
            </a:pPr>
            <a:r>
              <a:rPr lang="en-US" sz="2800" i="1"/>
              <a:t>Document Automation saves time, money and frees you up to do be a lawyer, not a paralegal</a:t>
            </a:r>
          </a:p>
          <a:p>
            <a:pPr lvl="1"/>
            <a:r>
              <a:rPr lang="en-US" i="1"/>
              <a:t>Woodpecker</a:t>
            </a:r>
          </a:p>
          <a:p>
            <a:pPr lvl="1"/>
            <a:r>
              <a:rPr lang="en-US" i="1"/>
              <a:t>Smokeball</a:t>
            </a:r>
          </a:p>
        </p:txBody>
      </p:sp>
      <p:grpSp>
        <p:nvGrpSpPr>
          <p:cNvPr id="105" name="Group 104">
            <a:extLst>
              <a:ext uri="{FF2B5EF4-FFF2-40B4-BE49-F238E27FC236}">
                <a16:creationId xmlns:a16="http://schemas.microsoft.com/office/drawing/2014/main" xmlns="" id="{F4E035BE-9FF4-43D3-BC25-CF582D7FF85E}"/>
              </a:ext>
              <a:ext uri="{C183D7F6-B498-43B3-948B-1728B52AA6E4}">
                <adec:decorative xmlns:adec="http://schemas.microsoft.com/office/drawing/2017/decorative" xmlns="" val="1"/>
              </a:ext>
            </a:extLst>
          </p:cNvPr>
          <p:cNvGrpSpPr>
            <a:grpSpLocks noGrp="1" noUngrp="1" noRot="1" noChangeAspect="1" noMove="1" noResize="1"/>
          </p:cNvGrpSpPr>
          <p:nvPr>
            <p:custDataLst>
              <p:tags r:id="rId36"/>
            </p:custDataLst>
            <p:extLst>
              <p:ext uri="{386F3935-93C4-4BCD-93E2-E3B085C9AB24}">
                <p16:designElem xmlns:p16="http://schemas.microsoft.com/office/powerpoint/2015/main" xmlns="" val="1"/>
              </p:ext>
            </p:extLst>
          </p:nvPr>
        </p:nvGrpSpPr>
        <p:grpSpPr>
          <a:xfrm>
            <a:off x="8523684" y="0"/>
            <a:ext cx="506016" cy="6848476"/>
            <a:chOff x="11364912" y="0"/>
            <a:chExt cx="674688" cy="6848476"/>
          </a:xfrm>
          <a:solidFill>
            <a:schemeClr val="tx1">
              <a:alpha val="60000"/>
            </a:schemeClr>
          </a:solidFill>
        </p:grpSpPr>
        <p:sp>
          <p:nvSpPr>
            <p:cNvPr id="106" name="Freeform 32">
              <a:extLst>
                <a:ext uri="{FF2B5EF4-FFF2-40B4-BE49-F238E27FC236}">
                  <a16:creationId xmlns:a16="http://schemas.microsoft.com/office/drawing/2014/main" xmlns="" id="{F98BCEB2-EC20-4E84-A994-0AC37292C8B2}"/>
                </a:ext>
                <a:ext uri="{C183D7F6-B498-43B3-948B-1728B52AA6E4}">
                  <adec:decorative xmlns:adec="http://schemas.microsoft.com/office/drawing/2017/decorative" xmlns="" val="1"/>
                </a:ext>
              </a:extLst>
            </p:cNvPr>
            <p:cNvSpPr/>
            <p:nvPr>
              <p:custDataLst>
                <p:tags r:id="rId37"/>
              </p:custDataLst>
              <p:extLst>
                <p:ext uri="{386F3935-93C4-4BCD-93E2-E3B085C9AB24}">
                  <p16:designElem xmlns:p16="http://schemas.microsoft.com/office/powerpoint/2015/main" xmlns="" val="1"/>
                </p:ext>
              </p:extLst>
            </p:nvPr>
          </p:nvSpPr>
          <p:spPr bwMode="auto">
            <a:xfrm>
              <a:off x="11483975" y="0"/>
              <a:ext cx="417513" cy="512763"/>
            </a:xfrm>
            <a:custGeom>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7" name="Freeform 33">
              <a:extLst>
                <a:ext uri="{FF2B5EF4-FFF2-40B4-BE49-F238E27FC236}">
                  <a16:creationId xmlns:a16="http://schemas.microsoft.com/office/drawing/2014/main" xmlns="" id="{7A2E1821-AEDF-417E-9F17-83379E9C0941}"/>
                </a:ext>
                <a:ext uri="{C183D7F6-B498-43B3-948B-1728B52AA6E4}">
                  <adec:decorative xmlns:adec="http://schemas.microsoft.com/office/drawing/2017/decorative" xmlns="" val="1"/>
                </a:ext>
              </a:extLst>
            </p:cNvPr>
            <p:cNvSpPr>
              <a:spLocks noEditPoints="1"/>
            </p:cNvSpPr>
            <p:nvPr>
              <p:custDataLst>
                <p:tags r:id="rId38"/>
              </p:custDataLst>
              <p:extLst>
                <p:ext uri="{386F3935-93C4-4BCD-93E2-E3B085C9AB24}">
                  <p16:designElem xmlns:p16="http://schemas.microsoft.com/office/powerpoint/2015/main" xmlns="" val="1"/>
                </p:ext>
              </p:extLst>
            </p:nvPr>
          </p:nvSpPr>
          <p:spPr bwMode="auto">
            <a:xfrm>
              <a:off x="11364912" y="474663"/>
              <a:ext cx="157163" cy="152400"/>
            </a:xfrm>
            <a:custGeom>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8" name="Freeform 34">
              <a:extLst>
                <a:ext uri="{FF2B5EF4-FFF2-40B4-BE49-F238E27FC236}">
                  <a16:creationId xmlns:a16="http://schemas.microsoft.com/office/drawing/2014/main" xmlns="" id="{CB3734E2-8292-4B47-B6AB-0E5A058DE95A}"/>
                </a:ext>
                <a:ext uri="{C183D7F6-B498-43B3-948B-1728B52AA6E4}">
                  <adec:decorative xmlns:adec="http://schemas.microsoft.com/office/drawing/2017/decorative" xmlns="" val="1"/>
                </a:ext>
              </a:extLst>
            </p:cNvPr>
            <p:cNvSpPr>
              <a:spLocks noEditPoints="1"/>
            </p:cNvSpPr>
            <p:nvPr>
              <p:custDataLst>
                <p:tags r:id="rId39"/>
              </p:custDataLst>
              <p:extLst>
                <p:ext uri="{386F3935-93C4-4BCD-93E2-E3B085C9AB24}">
                  <p16:designElem xmlns:p16="http://schemas.microsoft.com/office/powerpoint/2015/main" xmlns="" val="1"/>
                </p:ext>
              </p:extLst>
            </p:nvPr>
          </p:nvSpPr>
          <p:spPr bwMode="auto">
            <a:xfrm>
              <a:off x="11631612" y="1539875"/>
              <a:ext cx="188913"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09" name="Freeform 35">
              <a:extLst>
                <a:ext uri="{FF2B5EF4-FFF2-40B4-BE49-F238E27FC236}">
                  <a16:creationId xmlns:a16="http://schemas.microsoft.com/office/drawing/2014/main" xmlns="" id="{A0B09C51-29AB-45C0-B707-CCFB9DF280B1}"/>
                </a:ext>
                <a:ext uri="{C183D7F6-B498-43B3-948B-1728B52AA6E4}">
                  <adec:decorative xmlns:adec="http://schemas.microsoft.com/office/drawing/2017/decorative" xmlns="" val="1"/>
                </a:ext>
              </a:extLst>
            </p:cNvPr>
            <p:cNvSpPr/>
            <p:nvPr>
              <p:custDataLst>
                <p:tags r:id="rId40"/>
              </p:custDataLst>
              <p:extLst>
                <p:ext uri="{386F3935-93C4-4BCD-93E2-E3B085C9AB24}">
                  <p16:designElem xmlns:p16="http://schemas.microsoft.com/office/powerpoint/2015/main" xmlns="" val="1"/>
                </p:ext>
              </p:extLst>
            </p:nvPr>
          </p:nvSpPr>
          <p:spPr bwMode="auto">
            <a:xfrm>
              <a:off x="11531600" y="5694363"/>
              <a:ext cx="298450" cy="1154113"/>
            </a:xfrm>
            <a:custGeom>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0" name="Freeform 36">
              <a:extLst>
                <a:ext uri="{FF2B5EF4-FFF2-40B4-BE49-F238E27FC236}">
                  <a16:creationId xmlns:a16="http://schemas.microsoft.com/office/drawing/2014/main" xmlns="" id="{510C0CED-AE1B-45AE-B5E1-57521E589D27}"/>
                </a:ext>
                <a:ext uri="{C183D7F6-B498-43B3-948B-1728B52AA6E4}">
                  <adec:decorative xmlns:adec="http://schemas.microsoft.com/office/drawing/2017/decorative" xmlns="" val="1"/>
                </a:ext>
              </a:extLst>
            </p:cNvPr>
            <p:cNvSpPr>
              <a:spLocks noEditPoints="1"/>
            </p:cNvSpPr>
            <p:nvPr>
              <p:custDataLst>
                <p:tags r:id="rId41"/>
              </p:custDataLst>
              <p:extLst>
                <p:ext uri="{386F3935-93C4-4BCD-93E2-E3B085C9AB24}">
                  <p16:designElem xmlns:p16="http://schemas.microsoft.com/office/powerpoint/2015/main" xmlns="" val="1"/>
                </p:ext>
              </p:extLst>
            </p:nvPr>
          </p:nvSpPr>
          <p:spPr bwMode="auto">
            <a:xfrm>
              <a:off x="11772900" y="5551488"/>
              <a:ext cx="157163" cy="155575"/>
            </a:xfrm>
            <a:custGeom>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1" name="Freeform 37">
              <a:extLst>
                <a:ext uri="{FF2B5EF4-FFF2-40B4-BE49-F238E27FC236}">
                  <a16:creationId xmlns:a16="http://schemas.microsoft.com/office/drawing/2014/main" xmlns="" id="{591F2327-4B45-41AA-B41C-7404B6A1E4F2}"/>
                </a:ext>
                <a:ext uri="{C183D7F6-B498-43B3-948B-1728B52AA6E4}">
                  <adec:decorative xmlns:adec="http://schemas.microsoft.com/office/drawing/2017/decorative" xmlns="" val="1"/>
                </a:ext>
              </a:extLst>
            </p:cNvPr>
            <p:cNvSpPr/>
            <p:nvPr>
              <p:custDataLst>
                <p:tags r:id="rId42"/>
              </p:custDataLst>
              <p:extLst>
                <p:ext uri="{386F3935-93C4-4BCD-93E2-E3B085C9AB24}">
                  <p16:designElem xmlns:p16="http://schemas.microsoft.com/office/powerpoint/2015/main" xmlns="" val="1"/>
                </p:ext>
              </p:extLst>
            </p:nvPr>
          </p:nvSpPr>
          <p:spPr bwMode="auto">
            <a:xfrm>
              <a:off x="11710987" y="4763"/>
              <a:ext cx="304800" cy="1544638"/>
            </a:xfrm>
            <a:custGeom>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2" name="Freeform 38">
              <a:extLst>
                <a:ext uri="{FF2B5EF4-FFF2-40B4-BE49-F238E27FC236}">
                  <a16:creationId xmlns:a16="http://schemas.microsoft.com/office/drawing/2014/main" xmlns="" id="{5A63224C-41A0-42C0-96F6-0B2BE99A1353}"/>
                </a:ext>
                <a:ext uri="{C183D7F6-B498-43B3-948B-1728B52AA6E4}">
                  <adec:decorative xmlns:adec="http://schemas.microsoft.com/office/drawing/2017/decorative" xmlns="" val="1"/>
                </a:ext>
              </a:extLst>
            </p:cNvPr>
            <p:cNvSpPr>
              <a:spLocks noEditPoints="1"/>
            </p:cNvSpPr>
            <p:nvPr>
              <p:custDataLst>
                <p:tags r:id="rId43"/>
              </p:custDataLst>
              <p:extLst>
                <p:ext uri="{386F3935-93C4-4BCD-93E2-E3B085C9AB24}">
                  <p16:designElem xmlns:p16="http://schemas.microsoft.com/office/powerpoint/2015/main" xmlns="" val="1"/>
                </p:ext>
              </p:extLst>
            </p:nvPr>
          </p:nvSpPr>
          <p:spPr bwMode="auto">
            <a:xfrm>
              <a:off x="11636375" y="4867275"/>
              <a:ext cx="188913"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3" name="Freeform 39">
              <a:extLst>
                <a:ext uri="{FF2B5EF4-FFF2-40B4-BE49-F238E27FC236}">
                  <a16:creationId xmlns:a16="http://schemas.microsoft.com/office/drawing/2014/main" xmlns="" id="{A7C00B9F-C253-4776-9935-EC02254A4F2F}"/>
                </a:ext>
                <a:ext uri="{C183D7F6-B498-43B3-948B-1728B52AA6E4}">
                  <adec:decorative xmlns:adec="http://schemas.microsoft.com/office/drawing/2017/decorative" xmlns="" val="1"/>
                </a:ext>
              </a:extLst>
            </p:cNvPr>
            <p:cNvSpPr/>
            <p:nvPr>
              <p:custDataLst>
                <p:tags r:id="rId44"/>
              </p:custDataLst>
              <p:extLst>
                <p:ext uri="{386F3935-93C4-4BCD-93E2-E3B085C9AB24}">
                  <p16:designElem xmlns:p16="http://schemas.microsoft.com/office/powerpoint/2015/main" xmlns="" val="1"/>
                </p:ext>
              </p:extLst>
            </p:nvPr>
          </p:nvSpPr>
          <p:spPr bwMode="auto">
            <a:xfrm>
              <a:off x="11441112" y="5046663"/>
              <a:ext cx="307975" cy="1801813"/>
            </a:xfrm>
            <a:custGeom>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4" name="Freeform 40">
              <a:extLst>
                <a:ext uri="{FF2B5EF4-FFF2-40B4-BE49-F238E27FC236}">
                  <a16:creationId xmlns:a16="http://schemas.microsoft.com/office/drawing/2014/main" xmlns="" id="{5062D4AA-13F3-4064-8440-FFE8562D8540}"/>
                </a:ext>
                <a:ext uri="{C183D7F6-B498-43B3-948B-1728B52AA6E4}">
                  <adec:decorative xmlns:adec="http://schemas.microsoft.com/office/drawing/2017/decorative" xmlns="" val="1"/>
                </a:ext>
              </a:extLst>
            </p:cNvPr>
            <p:cNvSpPr>
              <a:spLocks noEditPoints="1"/>
            </p:cNvSpPr>
            <p:nvPr>
              <p:custDataLst>
                <p:tags r:id="rId45"/>
              </p:custDataLst>
              <p:extLst>
                <p:ext uri="{386F3935-93C4-4BCD-93E2-E3B085C9AB24}">
                  <p16:designElem xmlns:p16="http://schemas.microsoft.com/office/powerpoint/2015/main" xmlns="" val="1"/>
                </p:ext>
              </p:extLst>
            </p:nvPr>
          </p:nvSpPr>
          <p:spPr bwMode="auto">
            <a:xfrm>
              <a:off x="11849100" y="64166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15" name="Rectangle 41">
              <a:extLst>
                <a:ext uri="{FF2B5EF4-FFF2-40B4-BE49-F238E27FC236}">
                  <a16:creationId xmlns:a16="http://schemas.microsoft.com/office/drawing/2014/main" xmlns="" id="{3E143B27-CB82-440B-879B-D25C1891C191}"/>
                </a:ext>
                <a:ext uri="{C183D7F6-B498-43B3-948B-1728B52AA6E4}">
                  <adec:decorative xmlns:adec="http://schemas.microsoft.com/office/drawing/2017/decorative" xmlns="" val="1"/>
                </a:ext>
              </a:extLst>
            </p:cNvPr>
            <p:cNvSpPr>
              <a:spLocks noChangeArrowheads="1"/>
            </p:cNvSpPr>
            <p:nvPr>
              <p:custDataLst>
                <p:tags r:id="rId46"/>
              </p:custDataLst>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grpSp>
    </p:spTree>
    <p:extLst>
      <p:ext uri="{BB962C8B-B14F-4D97-AF65-F5344CB8AC3E}">
        <p14:creationId xmlns:p14="http://schemas.microsoft.com/office/powerpoint/2010/main" val="291793857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2530"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Collect Your Fee</a:t>
            </a:r>
          </a:p>
        </p:txBody>
      </p:sp>
      <p:sp>
        <p:nvSpPr>
          <p:cNvPr id="22531" name="Rectangle 3"/>
          <p:cNvSpPr>
            <a:spLocks noGrp="1" noChangeArrowheads="1"/>
          </p:cNvSpPr>
          <p:nvPr>
            <p:ph idx="1"/>
            <p:custDataLst>
              <p:tags r:id="rId5"/>
            </p:custDataLst>
          </p:nvPr>
        </p:nvSpPr>
        <p:spPr/>
        <p:txBody>
          <a:bodyPr>
            <a:normAutofit fontScale="92500" lnSpcReduction="10000"/>
          </a:bodyPr>
          <a:lstStyle>
            <a:defPPr>
              <a:defRPr kern="1200" smtId="4294967295"/>
            </a:defPPr>
          </a:lstStyle>
          <a:p>
            <a:r>
              <a:rPr lang="en-US"/>
              <a:t>Upfront payments</a:t>
            </a:r>
          </a:p>
          <a:p>
            <a:r>
              <a:rPr lang="en-US"/>
              <a:t>Payment plans</a:t>
            </a:r>
          </a:p>
          <a:p>
            <a:r>
              <a:rPr lang="en-US"/>
              <a:t>Credit Card payments</a:t>
            </a:r>
          </a:p>
          <a:p>
            <a:r>
              <a:rPr lang="en-US"/>
              <a:t>Reduced services</a:t>
            </a:r>
          </a:p>
          <a:p>
            <a:r>
              <a:rPr lang="en-US"/>
              <a:t>Accelerate billing cycles</a:t>
            </a:r>
          </a:p>
          <a:p>
            <a:r>
              <a:rPr lang="en-US"/>
              <a:t>Actively pursue aged items</a:t>
            </a:r>
          </a:p>
          <a:p>
            <a:r>
              <a:rPr lang="en-US"/>
              <a:t>Automated Billing</a:t>
            </a: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2530"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Collect Your Fee</a:t>
            </a:r>
          </a:p>
        </p:txBody>
      </p:sp>
      <p:sp>
        <p:nvSpPr>
          <p:cNvPr id="22531" name="Rectangle 3"/>
          <p:cNvSpPr>
            <a:spLocks noGrp="1" noChangeArrowheads="1"/>
          </p:cNvSpPr>
          <p:nvPr>
            <p:ph idx="1"/>
            <p:custDataLst>
              <p:tags r:id="rId5"/>
            </p:custDataLst>
          </p:nvPr>
        </p:nvSpPr>
        <p:spPr/>
        <p:txBody>
          <a:bodyPr/>
          <a:lstStyle>
            <a:defPPr>
              <a:defRPr kern="1200" smtId="4294967295"/>
            </a:defPPr>
          </a:lstStyle>
          <a:p>
            <a:r>
              <a:rPr lang="en-US"/>
              <a:t>Review your fee agreements</a:t>
            </a:r>
          </a:p>
          <a:p>
            <a:pPr lvl="1"/>
            <a:r>
              <a:rPr lang="en-US"/>
              <a:t>Know how to handle a flat fee</a:t>
            </a:r>
          </a:p>
          <a:p>
            <a:pPr lvl="1"/>
            <a:r>
              <a:rPr lang="en-US"/>
              <a:t>Know how to deal with Attorney’s Fee awards</a:t>
            </a:r>
          </a:p>
        </p:txBody>
      </p:sp>
    </p:spTree>
    <p:extLst>
      <p:ext uri="{BB962C8B-B14F-4D97-AF65-F5344CB8AC3E}">
        <p14:creationId xmlns:p14="http://schemas.microsoft.com/office/powerpoint/2010/main" val="4234144473"/>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a:solidFill>
                  <a:schemeClr val="accent2"/>
                </a:solidFill>
              </a:rPr>
              <a:t>Get Back To Basics</a:t>
            </a:r>
          </a:p>
        </p:txBody>
      </p:sp>
      <p:sp>
        <p:nvSpPr>
          <p:cNvPr id="3" name="Content Placeholder 2"/>
          <p:cNvSpPr>
            <a:spLocks noGrp="1"/>
          </p:cNvSpPr>
          <p:nvPr>
            <p:ph idx="1"/>
            <p:custDataLst>
              <p:tags r:id="rId5"/>
            </p:custDataLst>
          </p:nvPr>
        </p:nvSpPr>
        <p:spPr/>
        <p:txBody>
          <a:bodyPr/>
          <a:lstStyle>
            <a:defPPr>
              <a:defRPr kern="1200" smtId="4294967295"/>
            </a:defPPr>
          </a:lstStyle>
          <a:p>
            <a:r>
              <a:rPr lang="en-US"/>
              <a:t>Remember Client Service</a:t>
            </a:r>
          </a:p>
          <a:p>
            <a:pPr lvl="1"/>
            <a:r>
              <a:rPr lang="en-US"/>
              <a:t>Go above and beyond</a:t>
            </a:r>
          </a:p>
          <a:p>
            <a:pPr lvl="1"/>
            <a:r>
              <a:rPr lang="en-US"/>
              <a:t>Communicate more</a:t>
            </a:r>
          </a:p>
          <a:p>
            <a:pPr lvl="1"/>
            <a:r>
              <a:rPr lang="en-US"/>
              <a:t>Be creative</a:t>
            </a:r>
          </a:p>
          <a:p>
            <a:pPr lvl="1"/>
            <a:r>
              <a:rPr lang="en-US"/>
              <a:t>Be the best lawyer you can be</a:t>
            </a:r>
          </a:p>
          <a:p>
            <a:pPr lvl="2"/>
            <a:r>
              <a:rPr lang="en-US"/>
              <a:t>Pick a practice area</a:t>
            </a: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4578"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Create a Marketing Strategy</a:t>
            </a:r>
          </a:p>
        </p:txBody>
      </p:sp>
      <p:sp>
        <p:nvSpPr>
          <p:cNvPr id="24579" name="Rectangle 3"/>
          <p:cNvSpPr>
            <a:spLocks noGrp="1" noChangeArrowheads="1"/>
          </p:cNvSpPr>
          <p:nvPr>
            <p:ph idx="1"/>
            <p:custDataLst>
              <p:tags r:id="rId5"/>
            </p:custDataLst>
          </p:nvPr>
        </p:nvSpPr>
        <p:spPr/>
        <p:txBody>
          <a:bodyPr/>
          <a:lstStyle>
            <a:defPPr>
              <a:defRPr kern="1200" smtId="4294967295"/>
            </a:defPPr>
          </a:lstStyle>
          <a:p>
            <a:r>
              <a:rPr lang="en-US"/>
              <a:t>Develop your marketing plan</a:t>
            </a:r>
          </a:p>
          <a:p>
            <a:pPr lvl="1"/>
            <a:r>
              <a:rPr lang="en-US"/>
              <a:t>Advertising and Marketing are not synonymous </a:t>
            </a:r>
          </a:p>
          <a:p>
            <a:pPr lvl="2"/>
            <a:r>
              <a:rPr lang="en-US"/>
              <a:t>Marketing is the overall plan</a:t>
            </a:r>
          </a:p>
          <a:p>
            <a:pPr lvl="2"/>
            <a:r>
              <a:rPr lang="en-US"/>
              <a:t>Advertising is one facet of that plan</a:t>
            </a:r>
          </a:p>
          <a:p>
            <a:pPr lvl="1"/>
            <a:r>
              <a:rPr lang="en-US"/>
              <a:t>Inbound v. Outbound marketing</a:t>
            </a:r>
          </a:p>
          <a:p>
            <a:pPr lvl="2"/>
            <a:r>
              <a:rPr lang="en-US"/>
              <a:t>Needle in a haystack approach</a:t>
            </a:r>
          </a:p>
          <a:p>
            <a:pPr lvl="2"/>
            <a:r>
              <a:rPr lang="en-US"/>
              <a:t>Targeted</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xmlns="" id="{B06342A2-0BC6-42EB-8A1D-AC7E8517621C}"/>
              </a:ext>
            </a:extLst>
          </p:cNvPr>
          <p:cNvSpPr>
            <a:spLocks noGrp="1"/>
          </p:cNvSpPr>
          <p:nvPr>
            <p:ph type="title"/>
          </p:nvPr>
        </p:nvSpPr>
        <p:spPr/>
        <p:txBody>
          <a:bodyPr>
            <a:normAutofit fontScale="90000"/>
          </a:bodyPr>
          <a:lstStyle>
            <a:defPPr>
              <a:defRPr kern="1200" smtId="4294967295"/>
            </a:defPPr>
          </a:lstStyle>
          <a:p>
            <a:r>
              <a:rPr lang="en-US"/>
              <a:t>Running a Law Firm Can Be hard.</a:t>
            </a:r>
            <a:br>
              <a:rPr lang="en-US"/>
            </a:br>
            <a:br>
              <a:rPr lang="en-US"/>
            </a:br>
            <a:r>
              <a:rPr lang="en-US"/>
              <a:t>It doesn’t Have to Be…</a:t>
            </a:r>
          </a:p>
        </p:txBody>
      </p:sp>
      <p:sp>
        <p:nvSpPr>
          <p:cNvPr id="5" name="Content Placeholder 4">
            <a:extLst>
              <a:ext uri="{FF2B5EF4-FFF2-40B4-BE49-F238E27FC236}">
                <a16:creationId xmlns:a16="http://schemas.microsoft.com/office/drawing/2014/main" xmlns="" id="{E482ADBE-5153-4722-997D-9799DB0FB020}"/>
              </a:ext>
            </a:extLst>
          </p:cNvPr>
          <p:cNvSpPr>
            <a:spLocks noGrp="1"/>
          </p:cNvSpPr>
          <p:nvPr>
            <p:ph idx="1"/>
          </p:nvPr>
        </p:nvSpPr>
        <p:spPr/>
        <p:txBody>
          <a:bodyPr/>
          <a:lstStyle>
            <a:defPPr>
              <a:defRPr kern="1200" smtId="4294967295"/>
            </a:defPPr>
          </a:lstStyle>
          <a:p>
            <a:r>
              <a:rPr lang="en-US"/>
              <a:t>Keys to Success</a:t>
            </a:r>
          </a:p>
          <a:p>
            <a:pPr lvl="1"/>
            <a:r>
              <a:rPr lang="en-US"/>
              <a:t>Having a Vision For Your Firm</a:t>
            </a:r>
          </a:p>
          <a:p>
            <a:pPr lvl="1"/>
            <a:r>
              <a:rPr lang="en-US"/>
              <a:t>Finding Capital</a:t>
            </a:r>
          </a:p>
          <a:p>
            <a:pPr lvl="1"/>
            <a:r>
              <a:rPr lang="en-US"/>
              <a:t>Marketing</a:t>
            </a:r>
          </a:p>
          <a:p>
            <a:pPr lvl="1"/>
            <a:r>
              <a:rPr lang="en-US"/>
              <a:t>Technical Systems</a:t>
            </a:r>
          </a:p>
          <a:p>
            <a:pPr lvl="1"/>
            <a:r>
              <a:rPr lang="en-US"/>
              <a:t>Internal Process and Procedures</a:t>
            </a:r>
          </a:p>
        </p:txBody>
      </p:sp>
    </p:spTree>
    <p:extLst>
      <p:ext uri="{BB962C8B-B14F-4D97-AF65-F5344CB8AC3E}">
        <p14:creationId xmlns:p14="http://schemas.microsoft.com/office/powerpoint/2010/main" val="326084354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6626"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MARKETING</a:t>
            </a:r>
          </a:p>
        </p:txBody>
      </p:sp>
      <p:sp>
        <p:nvSpPr>
          <p:cNvPr id="3" name="Content Placeholder 2">
            <a:extLst>
              <a:ext uri="{FF2B5EF4-FFF2-40B4-BE49-F238E27FC236}">
                <a16:creationId xmlns:a16="http://schemas.microsoft.com/office/drawing/2014/main" xmlns="" id="{49957436-27C8-4E24-9D27-7888ADD9CEAE}"/>
              </a:ext>
            </a:extLst>
          </p:cNvPr>
          <p:cNvSpPr>
            <a:spLocks noGrp="1"/>
          </p:cNvSpPr>
          <p:nvPr>
            <p:ph idx="1"/>
            <p:custDataLst>
              <p:tags r:id="rId5"/>
            </p:custDataLst>
          </p:nvPr>
        </p:nvSpPr>
        <p:spPr/>
        <p:txBody>
          <a:bodyPr>
            <a:normAutofit lnSpcReduction="10000"/>
          </a:bodyPr>
          <a:lstStyle>
            <a:defPPr>
              <a:defRPr kern="1200" smtId="4294967295"/>
            </a:defPPr>
          </a:lstStyle>
          <a:p>
            <a:r>
              <a:rPr lang="en-US"/>
              <a:t>Develop an Online Brand</a:t>
            </a:r>
          </a:p>
          <a:p>
            <a:pPr lvl="1"/>
            <a:r>
              <a:rPr lang="en-US"/>
              <a:t>Get Social</a:t>
            </a:r>
          </a:p>
          <a:p>
            <a:r>
              <a:rPr lang="en-US"/>
              <a:t>Network</a:t>
            </a:r>
          </a:p>
          <a:p>
            <a:r>
              <a:rPr lang="en-US"/>
              <a:t>Remember when I told you to Pick a Practice Area?</a:t>
            </a:r>
          </a:p>
          <a:p>
            <a:r>
              <a:rPr lang="en-US"/>
              <a:t>Go to Conferences</a:t>
            </a:r>
          </a:p>
          <a:p>
            <a:r>
              <a:rPr lang="en-US"/>
              <a:t>Join Groups</a:t>
            </a:r>
          </a:p>
          <a:p>
            <a:r>
              <a:rPr lang="en-US"/>
              <a:t>Paid Advertisement</a:t>
            </a:r>
          </a:p>
          <a:p>
            <a:endParaRPr lang="en-US"/>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a:solidFill>
                  <a:schemeClr val="accent2"/>
                </a:solidFill>
              </a:rPr>
              <a:t>GET ONLINE</a:t>
            </a:r>
          </a:p>
        </p:txBody>
      </p:sp>
      <p:sp>
        <p:nvSpPr>
          <p:cNvPr id="3" name="Content Placeholder 2"/>
          <p:cNvSpPr>
            <a:spLocks noGrp="1"/>
          </p:cNvSpPr>
          <p:nvPr>
            <p:ph idx="1"/>
            <p:custDataLst>
              <p:tags r:id="rId5"/>
            </p:custDataLst>
          </p:nvPr>
        </p:nvSpPr>
        <p:spPr/>
        <p:txBody>
          <a:bodyPr>
            <a:normAutofit fontScale="92500" lnSpcReduction="20000"/>
          </a:bodyPr>
          <a:lstStyle>
            <a:defPPr>
              <a:defRPr kern="1200" smtId="4294967295"/>
            </a:defPPr>
          </a:lstStyle>
          <a:p>
            <a:r>
              <a:rPr lang="en-US"/>
              <a:t>What do you need?</a:t>
            </a:r>
          </a:p>
          <a:p>
            <a:pPr lvl="1"/>
            <a:r>
              <a:rPr lang="en-US"/>
              <a:t>Domain Name</a:t>
            </a:r>
          </a:p>
          <a:p>
            <a:pPr lvl="2"/>
            <a:r>
              <a:rPr lang="en-US"/>
              <a:t>Goddaddy.com</a:t>
            </a:r>
          </a:p>
          <a:p>
            <a:pPr lvl="1"/>
            <a:r>
              <a:rPr lang="en-US"/>
              <a:t>Hosting</a:t>
            </a:r>
          </a:p>
          <a:p>
            <a:pPr lvl="2"/>
            <a:r>
              <a:rPr lang="en-US"/>
              <a:t>WPEngine</a:t>
            </a:r>
          </a:p>
          <a:p>
            <a:pPr lvl="1"/>
            <a:r>
              <a:rPr lang="en-US"/>
              <a:t>Platform</a:t>
            </a:r>
          </a:p>
          <a:p>
            <a:pPr lvl="2"/>
            <a:r>
              <a:rPr lang="en-US"/>
              <a:t>Wordpress</a:t>
            </a:r>
          </a:p>
          <a:p>
            <a:pPr lvl="1"/>
            <a:r>
              <a:rPr lang="en-US"/>
              <a:t>Content</a:t>
            </a:r>
          </a:p>
          <a:p>
            <a:pPr lvl="2"/>
            <a:r>
              <a:rPr lang="en-US"/>
              <a:t>You </a:t>
            </a:r>
          </a:p>
          <a:p>
            <a:pPr lvl="2"/>
            <a:r>
              <a:rPr lang="en-US"/>
              <a:t>Maybe someone else</a:t>
            </a:r>
          </a:p>
          <a:p>
            <a:pPr lvl="1">
              <a:buNone/>
            </a:pPr>
            <a:endParaRPr lang="en-US"/>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a:solidFill>
                  <a:schemeClr val="accent2"/>
                </a:solidFill>
              </a:rPr>
              <a:t>Don’t Forget to Network</a:t>
            </a:r>
          </a:p>
        </p:txBody>
      </p:sp>
      <p:sp>
        <p:nvSpPr>
          <p:cNvPr id="3" name="Content Placeholder 2"/>
          <p:cNvSpPr>
            <a:spLocks noGrp="1"/>
          </p:cNvSpPr>
          <p:nvPr>
            <p:ph idx="1"/>
            <p:custDataLst>
              <p:tags r:id="rId5"/>
            </p:custDataLst>
          </p:nvPr>
        </p:nvSpPr>
        <p:spPr/>
        <p:txBody>
          <a:bodyPr>
            <a:normAutofit lnSpcReduction="10000"/>
          </a:bodyPr>
          <a:lstStyle>
            <a:defPPr>
              <a:defRPr kern="1200" smtId="4294967295"/>
            </a:defPPr>
          </a:lstStyle>
          <a:p>
            <a:r>
              <a:rPr lang="en-US"/>
              <a:t>Identify your referral network</a:t>
            </a:r>
          </a:p>
          <a:p>
            <a:pPr lvl="1"/>
            <a:r>
              <a:rPr lang="en-US"/>
              <a:t>Attorneys</a:t>
            </a:r>
          </a:p>
          <a:p>
            <a:pPr lvl="1"/>
            <a:r>
              <a:rPr lang="en-US"/>
              <a:t>Non-Attorneys</a:t>
            </a:r>
          </a:p>
          <a:p>
            <a:r>
              <a:rPr lang="en-US"/>
              <a:t>Grow your referral network</a:t>
            </a:r>
          </a:p>
          <a:p>
            <a:pPr lvl="1"/>
            <a:r>
              <a:rPr lang="en-US"/>
              <a:t>Lunch</a:t>
            </a:r>
          </a:p>
          <a:p>
            <a:pPr lvl="1"/>
            <a:r>
              <a:rPr lang="en-US"/>
              <a:t>Bar events</a:t>
            </a:r>
          </a:p>
          <a:p>
            <a:pPr lvl="1"/>
            <a:r>
              <a:rPr lang="en-US"/>
              <a:t>Community events</a:t>
            </a:r>
          </a:p>
          <a:p>
            <a:r>
              <a:rPr lang="en-US"/>
              <a:t>Identify your desired referrals</a:t>
            </a: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7650"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Keeping It In Perspective</a:t>
            </a:r>
          </a:p>
        </p:txBody>
      </p:sp>
      <p:sp>
        <p:nvSpPr>
          <p:cNvPr id="27651" name="Rectangle 3"/>
          <p:cNvSpPr>
            <a:spLocks noGrp="1" noChangeArrowheads="1"/>
          </p:cNvSpPr>
          <p:nvPr>
            <p:ph idx="1"/>
            <p:custDataLst>
              <p:tags r:id="rId5"/>
            </p:custDataLst>
          </p:nvPr>
        </p:nvSpPr>
        <p:spPr/>
        <p:txBody>
          <a:bodyPr>
            <a:normAutofit/>
          </a:bodyPr>
          <a:lstStyle>
            <a:defPPr>
              <a:defRPr kern="1200" smtId="4294967295"/>
            </a:defPPr>
          </a:lstStyle>
          <a:p>
            <a:pPr indent="0" algn="ctr">
              <a:buNone/>
            </a:pPr>
            <a:r>
              <a:rPr lang="en-US"/>
              <a:t>“‘Little minds are tamed and subdued by misfortune, ….but great minds rise above them.’ This means that the misfortune that you have suffered due to the recession has given you an opportunity to prove to the world that you are the great mind that you think you are.”</a:t>
            </a:r>
          </a:p>
          <a:p>
            <a:pPr indent="0" algn="ctr">
              <a:buNone/>
            </a:pPr>
            <a:endParaRPr lang="en-US"/>
          </a:p>
          <a:p>
            <a:pPr indent="0" algn="ctr">
              <a:buNone/>
            </a:pPr>
            <a:r>
              <a:rPr lang="en-US" sz="2400" i="1"/>
              <a:t>David Zelinski, quoting Washington Irving</a:t>
            </a: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457200" y="274638"/>
            <a:ext cx="8229600" cy="2697162"/>
          </a:xfrm>
        </p:spPr>
        <p:txBody>
          <a:bodyPr/>
          <a:lstStyle>
            <a:defPPr>
              <a:defRPr kern="1200" smtId="4294967295"/>
            </a:defPPr>
          </a:lstStyle>
          <a:p>
            <a:r>
              <a:rPr lang="en-US">
                <a:solidFill>
                  <a:schemeClr val="accent2"/>
                </a:solidFill>
              </a:rPr>
              <a:t>Questions?</a:t>
            </a:r>
          </a:p>
        </p:txBody>
      </p:sp>
      <p:sp>
        <p:nvSpPr>
          <p:cNvPr id="5" name="Rectangle 4"/>
          <p:cNvSpPr/>
          <p:nvPr>
            <p:custDataLst>
              <p:tags r:id="rId5"/>
            </p:custDataLst>
          </p:nvPr>
        </p:nvSpPr>
        <p:spPr>
          <a:xfrm>
            <a:off x="304800" y="2209800"/>
            <a:ext cx="7872091" cy="461665"/>
          </a:xfrm>
          <a:prstGeom prst="rect">
            <a:avLst/>
          </a:prstGeom>
        </p:spPr>
        <p:txBody>
          <a:bodyPr wrap="none">
            <a:spAutoFit/>
          </a:bodyPr>
          <a:lstStyle>
            <a:defPPr>
              <a:defRPr kern="1200" smtId="4294967295"/>
            </a:defPPr>
          </a:lstStyle>
          <a:p>
            <a:r>
              <a:rPr lang="en-US" sz="2400">
                <a:solidFill>
                  <a:schemeClr val="accent2"/>
                </a:solidFill>
              </a:rPr>
              <a:t>Business Strategies to Take Your Firm to The Next Level</a:t>
            </a:r>
            <a:endParaRPr lang="en-US" sz="2400"/>
          </a:p>
        </p:txBody>
      </p:sp>
      <p:pic>
        <p:nvPicPr>
          <p:cNvPr id="8" name="Content Placeholder 7" descr="">
            <a:extLst>
              <a:ext uri="{FF2B5EF4-FFF2-40B4-BE49-F238E27FC236}">
                <a16:creationId xmlns:a16="http://schemas.microsoft.com/office/drawing/2014/main" xmlns="" id="{F127B65D-6885-4E84-8960-3D9982A0AC6A}"/>
              </a:ext>
            </a:extLst>
          </p:cNvPr>
          <p:cNvPicPr>
            <a:picLocks noGrp="1" noChangeAspect="1"/>
          </p:cNvPicPr>
          <p:nvPr>
            <p:ph idx="1"/>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4953000" y="3604833"/>
            <a:ext cx="3067050" cy="619125"/>
          </a:xfrm>
        </p:spPr>
      </p:pic>
      <p:pic>
        <p:nvPicPr>
          <p:cNvPr id="11" name="Picture 10">
            <a:extLst>
              <a:ext uri="{FF2B5EF4-FFF2-40B4-BE49-F238E27FC236}">
                <a16:creationId xmlns:a16="http://schemas.microsoft.com/office/drawing/2014/main" xmlns="" id="{16253942-B0CB-4C6C-832B-248FC8B8146F}"/>
              </a:ext>
            </a:extLst>
          </p:cNvPr>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317500" y="2915411"/>
            <a:ext cx="3493015" cy="19415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7410" name="Rectangle 2"/>
          <p:cNvSpPr>
            <a:spLocks noGrp="1" noChangeArrowheads="1"/>
          </p:cNvSpPr>
          <p:nvPr>
            <p:ph type="title"/>
          </p:nvPr>
        </p:nvSpPr>
        <p:spPr/>
        <p:txBody>
          <a:bodyPr/>
          <a:lstStyle>
            <a:defPPr>
              <a:defRPr kern="1200" smtId="4294967295"/>
            </a:defPPr>
          </a:lstStyle>
          <a:p>
            <a:r>
              <a:rPr lang="en-US">
                <a:solidFill>
                  <a:schemeClr val="accent2"/>
                </a:solidFill>
              </a:rPr>
              <a:t>Words of Wisdom</a:t>
            </a:r>
          </a:p>
        </p:txBody>
      </p:sp>
      <p:sp>
        <p:nvSpPr>
          <p:cNvPr id="17411" name="Rectangle 3"/>
          <p:cNvSpPr>
            <a:spLocks noGrp="1" noChangeArrowheads="1"/>
          </p:cNvSpPr>
          <p:nvPr>
            <p:ph idx="1"/>
          </p:nvPr>
        </p:nvSpPr>
        <p:spPr/>
        <p:txBody>
          <a:bodyPr>
            <a:normAutofit/>
          </a:bodyPr>
          <a:lstStyle>
            <a:defPPr>
              <a:defRPr kern="1200" smtId="4294967295"/>
            </a:defPPr>
          </a:lstStyle>
          <a:p>
            <a:pPr algn="ctr">
              <a:buNone/>
            </a:pPr>
            <a:r>
              <a:rPr lang="en-US"/>
              <a:t>An old adage says, “What is good for General Motors is good for America.” Of course, it is good for G.M. to wind up bankrupt. Ditto America. Both entities may learn how to be more humble, how to discard their useless and outdated ways of thinking, and perhaps how to be much more innovative and much more responsible in the future.</a:t>
            </a:r>
          </a:p>
          <a:p>
            <a:pPr algn="ctr">
              <a:buNone/>
            </a:pPr>
            <a:r>
              <a:rPr lang="en-US"/>
              <a:t>					</a:t>
            </a:r>
            <a:r>
              <a:rPr lang="en-US" i="1"/>
              <a:t>David Zelinski</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18434"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Step One: Assess The Situation</a:t>
            </a:r>
          </a:p>
        </p:txBody>
      </p:sp>
      <p:sp>
        <p:nvSpPr>
          <p:cNvPr id="18435" name="Rectangle 3"/>
          <p:cNvSpPr>
            <a:spLocks noGrp="1" noChangeArrowheads="1"/>
          </p:cNvSpPr>
          <p:nvPr>
            <p:ph idx="1"/>
            <p:custDataLst>
              <p:tags r:id="rId5"/>
            </p:custDataLst>
          </p:nvPr>
        </p:nvSpPr>
        <p:spPr/>
        <p:txBody>
          <a:bodyPr>
            <a:normAutofit fontScale="85000" lnSpcReduction="20000"/>
          </a:bodyPr>
          <a:lstStyle>
            <a:defPPr>
              <a:defRPr kern="1200" smtId="4294967295"/>
            </a:defPPr>
          </a:lstStyle>
          <a:p>
            <a:pPr>
              <a:buFont typeface="Wingdings" pitchFamily="2" charset="2"/>
              <a:buChar char="q"/>
            </a:pPr>
            <a:r>
              <a:rPr lang="en-US"/>
              <a:t>Evaluate your revenue</a:t>
            </a:r>
          </a:p>
          <a:p>
            <a:pPr lvl="1"/>
            <a:r>
              <a:rPr lang="en-US"/>
              <a:t>Tally your revenue</a:t>
            </a:r>
          </a:p>
          <a:p>
            <a:pPr lvl="1"/>
            <a:r>
              <a:rPr lang="en-US"/>
              <a:t>Identify your revenue streams</a:t>
            </a:r>
          </a:p>
          <a:p>
            <a:pPr lvl="1"/>
            <a:r>
              <a:rPr lang="en-US"/>
              <a:t>Identify opportunities to generate new revenue streams</a:t>
            </a:r>
          </a:p>
          <a:p>
            <a:r>
              <a:rPr lang="en-US"/>
              <a:t>Evaluate Your Office Systems</a:t>
            </a:r>
          </a:p>
          <a:p>
            <a:pPr lvl="1"/>
            <a:r>
              <a:rPr lang="en-US"/>
              <a:t>Develop your SOP</a:t>
            </a:r>
          </a:p>
          <a:p>
            <a:r>
              <a:rPr lang="en-US"/>
              <a:t>Review your matters in process for profit potential</a:t>
            </a:r>
          </a:p>
          <a:p>
            <a:r>
              <a:rPr lang="en-US"/>
              <a:t>Assess your billing and collections processes</a:t>
            </a:r>
          </a:p>
          <a:p>
            <a:r>
              <a:rPr lang="en-US"/>
              <a:t>Get Access to Capital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indefinite"/>
                            </p:stCondLst>
                          </p:cTn>
                        </p:par>
                        <p:par>
                          <p:cTn id="23" fill="hold" nodeType="after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435">
                                            <p:txEl>
                                              <p:pRg st="4" end="4"/>
                                            </p:txEl>
                                          </p:spTgt>
                                        </p:tgtEl>
                                        <p:attrNameLst>
                                          <p:attrName>style.visibility</p:attrName>
                                        </p:attrNameLst>
                                      </p:cBhvr>
                                      <p:to>
                                        <p:strVal val="visible"/>
                                      </p:to>
                                    </p:set>
                                    <p:anim calcmode="lin" valueType="num">
                                      <p:cBhvr additive="base">
                                        <p:cTn id="26"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435">
                                            <p:txEl>
                                              <p:pRg st="5" end="5"/>
                                            </p:txEl>
                                          </p:spTgt>
                                        </p:tgtEl>
                                        <p:attrNameLst>
                                          <p:attrName>style.visibility</p:attrName>
                                        </p:attrNameLst>
                                      </p:cBhvr>
                                      <p:to>
                                        <p:strVal val="visible"/>
                                      </p:to>
                                    </p:set>
                                    <p:anim calcmode="lin" valueType="num">
                                      <p:cBhvr additive="base">
                                        <p:cTn id="30"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indefinite"/>
                            </p:stCondLst>
                          </p:cTn>
                        </p:par>
                        <p:par>
                          <p:cTn id="41" fill="hold" nodeType="after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435">
                                            <p:txEl>
                                              <p:pRg st="7" end="7"/>
                                            </p:txEl>
                                          </p:spTgt>
                                        </p:tgtEl>
                                        <p:attrNameLst>
                                          <p:attrName>style.visibility</p:attrName>
                                        </p:attrNameLst>
                                      </p:cBhvr>
                                      <p:to>
                                        <p:strVal val="visible"/>
                                      </p:to>
                                    </p:set>
                                    <p:anim calcmode="lin" valueType="num">
                                      <p:cBhvr additive="base">
                                        <p:cTn id="44"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indefinite"/>
                            </p:stCondLst>
                          </p:cTn>
                        </p:par>
                        <p:par>
                          <p:cTn id="48" fill="hold" nodeType="after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435">
                                            <p:txEl>
                                              <p:pRg st="8" end="8"/>
                                            </p:txEl>
                                          </p:spTgt>
                                        </p:tgtEl>
                                        <p:attrNameLst>
                                          <p:attrName>style.visibility</p:attrName>
                                        </p:attrNameLst>
                                      </p:cBhvr>
                                      <p:to>
                                        <p:strVal val="visible"/>
                                      </p:to>
                                    </p:set>
                                    <p:anim calcmode="lin" valueType="num">
                                      <p:cBhvr additive="base">
                                        <p:cTn id="51"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19458"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Assess the Situation</a:t>
            </a:r>
          </a:p>
        </p:txBody>
      </p:sp>
      <p:sp>
        <p:nvSpPr>
          <p:cNvPr id="19459" name="Rectangle 3"/>
          <p:cNvSpPr>
            <a:spLocks noGrp="1" noChangeArrowheads="1"/>
          </p:cNvSpPr>
          <p:nvPr>
            <p:ph idx="1"/>
            <p:custDataLst>
              <p:tags r:id="rId5"/>
            </p:custDataLst>
          </p:nvPr>
        </p:nvSpPr>
        <p:spPr/>
        <p:txBody>
          <a:bodyPr/>
          <a:lstStyle>
            <a:defPPr>
              <a:defRPr kern="1200" smtId="4294967295"/>
            </a:defPPr>
          </a:lstStyle>
          <a:p>
            <a:r>
              <a:rPr lang="en-US"/>
              <a:t>Tally your expenses</a:t>
            </a:r>
          </a:p>
          <a:p>
            <a:pPr lvl="1"/>
            <a:r>
              <a:rPr lang="en-US"/>
              <a:t>Place expenses in categories</a:t>
            </a:r>
          </a:p>
          <a:p>
            <a:pPr lvl="1"/>
            <a:r>
              <a:rPr lang="en-US"/>
              <a:t>Make the hard decisions when it comes to staffing</a:t>
            </a:r>
          </a:p>
          <a:p>
            <a:r>
              <a:rPr lang="en-US"/>
              <a:t>Look at your processes to improve efficiency</a:t>
            </a:r>
          </a:p>
          <a:p>
            <a:pPr lvl="1"/>
            <a:r>
              <a:rPr lang="en-US"/>
              <a:t>Eliminate waste</a:t>
            </a:r>
          </a:p>
          <a:p>
            <a:pPr lvl="1"/>
            <a:r>
              <a:rPr lang="en-US"/>
              <a:t>Look for opportunities to increase office productivity</a:t>
            </a:r>
          </a:p>
          <a:p>
            <a:pPr marL="585216" lvl="1" indent="0">
              <a:buNone/>
            </a:pPr>
            <a:endParaRPr lang="en-US"/>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1506" name="Rectangle 2"/>
          <p:cNvSpPr>
            <a:spLocks noGrp="1" noChangeArrowheads="1"/>
          </p:cNvSpPr>
          <p:nvPr>
            <p:ph type="title"/>
            <p:custDataLst>
              <p:tags r:id="rId4"/>
            </p:custDataLst>
          </p:nvPr>
        </p:nvSpPr>
        <p:spPr/>
        <p:txBody>
          <a:bodyPr/>
          <a:lstStyle>
            <a:defPPr>
              <a:defRPr kern="1200" smtId="4294967295"/>
            </a:defPPr>
          </a:lstStyle>
          <a:p>
            <a:r>
              <a:rPr lang="en-US">
                <a:solidFill>
                  <a:schemeClr val="accent2"/>
                </a:solidFill>
              </a:rPr>
              <a:t>Remnants of the Stone Age</a:t>
            </a:r>
          </a:p>
        </p:txBody>
      </p:sp>
      <p:sp>
        <p:nvSpPr>
          <p:cNvPr id="21507" name="Rectangle 3"/>
          <p:cNvSpPr>
            <a:spLocks noGrp="1" noChangeArrowheads="1"/>
          </p:cNvSpPr>
          <p:nvPr>
            <p:ph sz="half" idx="1"/>
            <p:custDataLst>
              <p:tags r:id="rId5"/>
            </p:custDataLst>
          </p:nvPr>
        </p:nvSpPr>
        <p:spPr/>
        <p:txBody>
          <a:bodyPr>
            <a:normAutofit fontScale="62500" lnSpcReduction="20000"/>
          </a:bodyPr>
          <a:lstStyle>
            <a:defPPr>
              <a:defRPr kern="1200" smtId="4294967295"/>
            </a:defPPr>
          </a:lstStyle>
          <a:p>
            <a:r>
              <a:rPr lang="en-US" sz="3400"/>
              <a:t>Landlines</a:t>
            </a:r>
          </a:p>
          <a:p>
            <a:pPr lvl="1"/>
            <a:r>
              <a:rPr lang="en-US" sz="3100"/>
              <a:t>VOIP phones</a:t>
            </a:r>
          </a:p>
          <a:p>
            <a:r>
              <a:rPr lang="en-US" sz="3400"/>
              <a:t>Fax machines</a:t>
            </a:r>
          </a:p>
          <a:p>
            <a:pPr lvl="1"/>
            <a:r>
              <a:rPr lang="en-US" sz="3100"/>
              <a:t>Internet fax services</a:t>
            </a:r>
          </a:p>
          <a:p>
            <a:r>
              <a:rPr lang="en-US" sz="3400"/>
              <a:t>Receptionist</a:t>
            </a:r>
          </a:p>
          <a:p>
            <a:pPr lvl="1"/>
            <a:r>
              <a:rPr lang="en-US" sz="3100"/>
              <a:t>Intake Specialist</a:t>
            </a:r>
          </a:p>
          <a:p>
            <a:r>
              <a:rPr lang="en-US" sz="3400"/>
              <a:t>Postage meters</a:t>
            </a:r>
          </a:p>
          <a:p>
            <a:pPr lvl="1"/>
            <a:r>
              <a:rPr lang="en-US" sz="3100"/>
              <a:t>Stamps.com</a:t>
            </a:r>
          </a:p>
          <a:p>
            <a:endParaRPr lang="en-US"/>
          </a:p>
        </p:txBody>
      </p:sp>
      <p:sp>
        <p:nvSpPr>
          <p:cNvPr id="2" name="Content Placeholder 1">
            <a:extLst>
              <a:ext uri="{FF2B5EF4-FFF2-40B4-BE49-F238E27FC236}">
                <a16:creationId xmlns:a16="http://schemas.microsoft.com/office/drawing/2014/main" xmlns="" id="{DCE5B9EF-85B9-4158-8F0C-CE4473978C96}"/>
              </a:ext>
            </a:extLst>
          </p:cNvPr>
          <p:cNvSpPr>
            <a:spLocks noGrp="1"/>
          </p:cNvSpPr>
          <p:nvPr>
            <p:ph sz="half" idx="2"/>
            <p:custDataLst>
              <p:tags r:id="rId6"/>
            </p:custDataLst>
          </p:nvPr>
        </p:nvSpPr>
        <p:spPr/>
        <p:txBody>
          <a:bodyPr>
            <a:normAutofit fontScale="62500" lnSpcReduction="20000"/>
          </a:bodyPr>
          <a:lstStyle>
            <a:defPPr>
              <a:defRPr kern="1200" smtId="4294967295"/>
            </a:defPPr>
          </a:lstStyle>
          <a:p>
            <a:r>
              <a:rPr lang="en-US" sz="3400"/>
              <a:t>Proprietary practice management software</a:t>
            </a:r>
          </a:p>
          <a:p>
            <a:pPr lvl="1"/>
            <a:r>
              <a:rPr lang="en-US" sz="3100"/>
              <a:t>Clio/RocketMatter/Smokeball/Practice Panther</a:t>
            </a:r>
          </a:p>
          <a:p>
            <a:r>
              <a:rPr lang="en-US" sz="3400"/>
              <a:t>On site staff</a:t>
            </a:r>
          </a:p>
          <a:p>
            <a:pPr lvl="1"/>
            <a:r>
              <a:rPr lang="en-US" sz="3100"/>
              <a:t>Virtual Assistants/outsourced  work</a:t>
            </a:r>
          </a:p>
          <a:p>
            <a:r>
              <a:rPr lang="en-US" sz="3400"/>
              <a:t>Sticky Notes and Intake Forms</a:t>
            </a:r>
          </a:p>
          <a:p>
            <a:pPr lvl="1"/>
            <a:r>
              <a:rPr lang="en-US" sz="3100"/>
              <a:t>CRM</a:t>
            </a:r>
          </a:p>
          <a:p>
            <a:endParaRPr lang="en-US"/>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normAutofit/>
          </a:bodyPr>
          <a:lstStyle>
            <a:defPPr>
              <a:defRPr kern="1200" smtId="4294967295"/>
            </a:defPPr>
          </a:lstStyle>
          <a:p>
            <a:r>
              <a:rPr lang="en-US">
                <a:solidFill>
                  <a:schemeClr val="accent2"/>
                </a:solidFill>
              </a:rPr>
              <a:t>Productivity in the 21</a:t>
            </a:r>
            <a:r>
              <a:rPr lang="en-US" baseline="30000">
                <a:solidFill>
                  <a:schemeClr val="accent2"/>
                </a:solidFill>
              </a:rPr>
              <a:t>st</a:t>
            </a:r>
            <a:r>
              <a:rPr lang="en-US">
                <a:solidFill>
                  <a:schemeClr val="accent2"/>
                </a:solidFill>
              </a:rPr>
              <a:t> Century</a:t>
            </a:r>
            <a:br>
              <a:rPr lang="en-US">
                <a:solidFill>
                  <a:schemeClr val="accent2"/>
                </a:solidFill>
              </a:rPr>
            </a:br>
            <a:r>
              <a:rPr lang="en-US">
                <a:solidFill>
                  <a:schemeClr val="accent2"/>
                </a:solidFill>
              </a:rPr>
              <a:t>Up in the Cloud</a:t>
            </a:r>
            <a:r>
              <a:rPr lang="en-US"/>
              <a:t>	</a:t>
            </a:r>
          </a:p>
        </p:txBody>
      </p:sp>
      <p:sp>
        <p:nvSpPr>
          <p:cNvPr id="3" name="Content Placeholder 2"/>
          <p:cNvSpPr>
            <a:spLocks noGrp="1"/>
          </p:cNvSpPr>
          <p:nvPr>
            <p:ph idx="1"/>
            <p:custDataLst>
              <p:tags r:id="rId5"/>
            </p:custDataLst>
          </p:nvPr>
        </p:nvSpPr>
        <p:spPr/>
        <p:txBody>
          <a:bodyPr/>
          <a:lstStyle>
            <a:defPPr>
              <a:defRPr kern="1200" smtId="4294967295"/>
            </a:defPPr>
          </a:lstStyle>
          <a:p>
            <a:r>
              <a:rPr lang="en-US"/>
              <a:t>Software as a Service (SaaS)/Cloud Computing</a:t>
            </a:r>
          </a:p>
          <a:p>
            <a:pPr lvl="1"/>
            <a:r>
              <a:rPr lang="en-US"/>
              <a:t>Lowers Overhead</a:t>
            </a:r>
          </a:p>
          <a:p>
            <a:pPr lvl="1"/>
            <a:r>
              <a:rPr lang="en-US"/>
              <a:t>Lessens the need for IT Infrastructure</a:t>
            </a:r>
          </a:p>
          <a:p>
            <a:pPr lvl="1"/>
            <a:r>
              <a:rPr lang="en-US"/>
              <a:t>Provides offsite access</a:t>
            </a:r>
          </a:p>
          <a:p>
            <a:pPr lvl="1"/>
            <a:r>
              <a:rPr lang="en-US"/>
              <a:t>Built in redundancy</a:t>
            </a:r>
          </a:p>
          <a:p>
            <a:pPr marL="137160" indent="0">
              <a:buNone/>
            </a:pPr>
            <a:endParaRPr lang="en-US"/>
          </a:p>
          <a:p>
            <a:endParaRPr lang="en-US"/>
          </a:p>
        </p:txBody>
      </p:sp>
    </p:spTree>
    <p:extLst>
      <p:ext uri="{BB962C8B-B14F-4D97-AF65-F5344CB8AC3E}">
        <p14:creationId xmlns:p14="http://schemas.microsoft.com/office/powerpoint/2010/main" val="3500508132"/>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tileRect/>
        </a:gradFill>
        <a:effectLst/>
      </p:bgPr>
    </p:bg>
    <p:spTree>
      <p:nvGrpSpPr>
        <p:cNvPr id="1" name=""/>
        <p:cNvGrpSpPr/>
        <p:nvPr>
          <p:custDataLst>
            <p:tags r:id="rId3"/>
          </p:custDataLst>
        </p:nvPr>
      </p:nvGrpSpPr>
      <p:grpSpPr>
        <a:xfrm>
          <a:off x="0" y="0"/>
          <a:ext cx="0" cy="0"/>
        </a:xfrm>
      </p:grpSpPr>
      <p:sp useBgFill="1">
        <p:nvSpPr>
          <p:cNvPr id="8" name="Rectangle 7">
            <a:extLst>
              <a:ext uri="{FF2B5EF4-FFF2-40B4-BE49-F238E27FC236}">
                <a16:creationId xmlns:a16="http://schemas.microsoft.com/office/drawing/2014/main" xmlns="" id="{E978A47D-4F17-40FE-AB70-7AF78A957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xmlns="" val="1"/>
              </p:ext>
            </p:extLst>
          </p:nvPr>
        </p:nvSpPr>
        <p:spPr>
          <a:xfrm>
            <a:off x="19050" y="-14287"/>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grpSp>
        <p:nvGrpSpPr>
          <p:cNvPr id="10" name="Group 9">
            <a:extLst>
              <a:ext uri="{FF2B5EF4-FFF2-40B4-BE49-F238E27FC236}">
                <a16:creationId xmlns:a16="http://schemas.microsoft.com/office/drawing/2014/main" xmlns="" id="{85BE3A7E-6A3F-401E-A025-BBB8FDB8DD30}"/>
              </a:ext>
              <a:ext uri="{C183D7F6-B498-43B3-948B-1728B52AA6E4}">
                <adec:decorative xmlns:adec="http://schemas.microsoft.com/office/drawing/2017/decorative" xmlns="" val="1"/>
              </a:ext>
            </a:extLst>
          </p:cNvPr>
          <p:cNvGrpSpPr>
            <a:grpSpLocks noGrp="1" noUngrp="1" noRot="1" noChangeAspect="1" noMove="1" noResize="1"/>
          </p:cNvGrpSpPr>
          <p:nvPr>
            <p:custDataLst>
              <p:tags r:id="rId5"/>
            </p:custDataLst>
            <p:extLst>
              <p:ext uri="{386F3935-93C4-4BCD-93E2-E3B085C9AB24}">
                <p16:designElem xmlns:p16="http://schemas.microsoft.com/office/powerpoint/2015/main" xmlns="" val="1"/>
              </p:ext>
            </p:extLst>
          </p:nvPr>
        </p:nvGrpSpPr>
        <p:grpSpPr>
          <a:xfrm>
            <a:off x="-10716" y="0"/>
            <a:ext cx="915604"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xmlns="" id="{41EE9036-817C-476C-BD59-B5184F9A3E35}"/>
                </a:ext>
                <a:ext uri="{C183D7F6-B498-43B3-948B-1728B52AA6E4}">
                  <adec:decorative xmlns:adec="http://schemas.microsoft.com/office/drawing/2017/decorative" xmlns="" val="1"/>
                </a:ext>
              </a:extLst>
            </p:cNvPr>
            <p:cNvSpPr>
              <a:spLocks noChangeArrowheads="1"/>
            </p:cNvSpPr>
            <p:nvPr>
              <p:custDataLst>
                <p:tags r:id="rId6"/>
              </p:custDataLst>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12" name="Freeform 6">
              <a:extLst>
                <a:ext uri="{FF2B5EF4-FFF2-40B4-BE49-F238E27FC236}">
                  <a16:creationId xmlns:a16="http://schemas.microsoft.com/office/drawing/2014/main" xmlns="" id="{F098087A-B4E4-4300-A841-44988BD88E2F}"/>
                </a:ext>
                <a:ext uri="{C183D7F6-B498-43B3-948B-1728B52AA6E4}">
                  <adec:decorative xmlns:adec="http://schemas.microsoft.com/office/drawing/2017/decorative" xmlns="" val="1"/>
                </a:ext>
              </a:extLst>
            </p:cNvPr>
            <p:cNvSpPr>
              <a:spLocks noEditPoints="1"/>
            </p:cNvSpPr>
            <p:nvPr>
              <p:custDataLst>
                <p:tags r:id="rId7"/>
              </p:custDataLst>
              <p:extLst>
                <p:ext uri="{386F3935-93C4-4BCD-93E2-E3B085C9AB24}">
                  <p16:designElem xmlns:p16="http://schemas.microsoft.com/office/powerpoint/2015/main" xmlns="" val="1"/>
                </p:ext>
              </p:extLst>
            </p:nvPr>
          </p:nvSpPr>
          <p:spPr bwMode="auto">
            <a:xfrm>
              <a:off x="33337" y="217646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3" name="Freeform 7">
              <a:extLst>
                <a:ext uri="{FF2B5EF4-FFF2-40B4-BE49-F238E27FC236}">
                  <a16:creationId xmlns:a16="http://schemas.microsoft.com/office/drawing/2014/main" xmlns="" id="{F5BD5F4B-A39C-4DF9-84E4-A4D33F30E6EE}"/>
                </a:ext>
                <a:ext uri="{C183D7F6-B498-43B3-948B-1728B52AA6E4}">
                  <adec:decorative xmlns:adec="http://schemas.microsoft.com/office/drawing/2017/decorative" xmlns="" val="1"/>
                </a:ext>
              </a:extLst>
            </p:cNvPr>
            <p:cNvSpPr>
              <a:spLocks noEditPoints="1"/>
            </p:cNvSpPr>
            <p:nvPr>
              <p:custDataLst>
                <p:tags r:id="rId8"/>
              </p:custDataLst>
              <p:extLst>
                <p:ext uri="{386F3935-93C4-4BCD-93E2-E3B085C9AB24}">
                  <p16:designElem xmlns:p16="http://schemas.microsoft.com/office/powerpoint/2015/main" xmlns="" val="1"/>
                </p:ext>
              </p:extLst>
            </p:nvPr>
          </p:nvSpPr>
          <p:spPr bwMode="auto">
            <a:xfrm>
              <a:off x="28575" y="4021138"/>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4" name="Freeform 8">
              <a:extLst>
                <a:ext uri="{FF2B5EF4-FFF2-40B4-BE49-F238E27FC236}">
                  <a16:creationId xmlns:a16="http://schemas.microsoft.com/office/drawing/2014/main" xmlns="" id="{D7FA9858-BFA0-4D5B-AF72-B1B65EB0699C}"/>
                </a:ext>
                <a:ext uri="{C183D7F6-B498-43B3-948B-1728B52AA6E4}">
                  <adec:decorative xmlns:adec="http://schemas.microsoft.com/office/drawing/2017/decorative" xmlns="" val="1"/>
                </a:ext>
              </a:extLst>
            </p:cNvPr>
            <p:cNvSpPr/>
            <p:nvPr>
              <p:custDataLst>
                <p:tags r:id="rId9"/>
              </p:custDataLst>
              <p:extLst>
                <p:ext uri="{386F3935-93C4-4BCD-93E2-E3B085C9AB24}">
                  <p16:designElem xmlns:p16="http://schemas.microsoft.com/office/powerpoint/2015/main" xmlns="" val="1"/>
                </p:ext>
              </p:extLst>
            </p:nvPr>
          </p:nvSpPr>
          <p:spPr bwMode="auto">
            <a:xfrm>
              <a:off x="200025" y="4763"/>
              <a:ext cx="369888" cy="1811338"/>
            </a:xfrm>
            <a:custGeom>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5" name="Freeform 9">
              <a:extLst>
                <a:ext uri="{FF2B5EF4-FFF2-40B4-BE49-F238E27FC236}">
                  <a16:creationId xmlns:a16="http://schemas.microsoft.com/office/drawing/2014/main" xmlns="" id="{A508A5F3-AFE0-4750-A9C2-B51A514FFC4C}"/>
                </a:ext>
                <a:ext uri="{C183D7F6-B498-43B3-948B-1728B52AA6E4}">
                  <adec:decorative xmlns:adec="http://schemas.microsoft.com/office/drawing/2017/decorative" xmlns="" val="1"/>
                </a:ext>
              </a:extLst>
            </p:cNvPr>
            <p:cNvSpPr>
              <a:spLocks noEditPoints="1"/>
            </p:cNvSpPr>
            <p:nvPr>
              <p:custDataLst>
                <p:tags r:id="rId10"/>
              </p:custDataLst>
              <p:extLst>
                <p:ext uri="{386F3935-93C4-4BCD-93E2-E3B085C9AB24}">
                  <p16:designElem xmlns:p16="http://schemas.microsoft.com/office/powerpoint/2015/main" xmlns="" val="1"/>
                </p:ext>
              </p:extLst>
            </p:nvPr>
          </p:nvSpPr>
          <p:spPr bwMode="auto">
            <a:xfrm>
              <a:off x="503237" y="1801813"/>
              <a:ext cx="190500" cy="188913"/>
            </a:xfrm>
            <a:custGeom>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6" name="Freeform 10">
              <a:extLst>
                <a:ext uri="{FF2B5EF4-FFF2-40B4-BE49-F238E27FC236}">
                  <a16:creationId xmlns:a16="http://schemas.microsoft.com/office/drawing/2014/main" xmlns="" id="{92B4AAEB-ABF4-42A7-BE52-0B442190D16A}"/>
                </a:ext>
                <a:ext uri="{C183D7F6-B498-43B3-948B-1728B52AA6E4}">
                  <adec:decorative xmlns:adec="http://schemas.microsoft.com/office/drawing/2017/decorative" xmlns="" val="1"/>
                </a:ext>
              </a:extLst>
            </p:cNvPr>
            <p:cNvSpPr/>
            <p:nvPr>
              <p:custDataLst>
                <p:tags r:id="rId11"/>
              </p:custDataLst>
              <p:extLst>
                <p:ext uri="{386F3935-93C4-4BCD-93E2-E3B085C9AB24}">
                  <p16:designElem xmlns:p16="http://schemas.microsoft.com/office/powerpoint/2015/main" xmlns="" val="1"/>
                </p:ext>
              </p:extLst>
            </p:nvPr>
          </p:nvSpPr>
          <p:spPr bwMode="auto">
            <a:xfrm>
              <a:off x="285750" y="4763"/>
              <a:ext cx="369888" cy="1430338"/>
            </a:xfrm>
            <a:custGeom>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7" name="Freeform 11">
              <a:extLst>
                <a:ext uri="{FF2B5EF4-FFF2-40B4-BE49-F238E27FC236}">
                  <a16:creationId xmlns:a16="http://schemas.microsoft.com/office/drawing/2014/main" xmlns="" id="{3767C370-4A42-4376-8CAE-606C4BC8F450}"/>
                </a:ext>
                <a:ext uri="{C183D7F6-B498-43B3-948B-1728B52AA6E4}">
                  <adec:decorative xmlns:adec="http://schemas.microsoft.com/office/drawing/2017/decorative" xmlns="" val="1"/>
                </a:ext>
              </a:extLst>
            </p:cNvPr>
            <p:cNvSpPr/>
            <p:nvPr>
              <p:custDataLst>
                <p:tags r:id="rId12"/>
              </p:custDataLst>
              <p:extLst>
                <p:ext uri="{386F3935-93C4-4BCD-93E2-E3B085C9AB24}">
                  <p16:designElem xmlns:p16="http://schemas.microsoft.com/office/powerpoint/2015/main" xmlns="" val="1"/>
                </p:ext>
              </p:extLst>
            </p:nvPr>
          </p:nvSpPr>
          <p:spPr bwMode="auto">
            <a:xfrm>
              <a:off x="546100" y="0"/>
              <a:ext cx="152400" cy="912813"/>
            </a:xfrm>
            <a:custGeom>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8" name="Freeform 12">
              <a:extLst>
                <a:ext uri="{FF2B5EF4-FFF2-40B4-BE49-F238E27FC236}">
                  <a16:creationId xmlns:a16="http://schemas.microsoft.com/office/drawing/2014/main" xmlns="" id="{36205F53-9C95-4954-B97C-1625BB8A350F}"/>
                </a:ext>
                <a:ext uri="{C183D7F6-B498-43B3-948B-1728B52AA6E4}">
                  <adec:decorative xmlns:adec="http://schemas.microsoft.com/office/drawing/2017/decorative" xmlns="" val="1"/>
                </a:ext>
              </a:extLst>
            </p:cNvPr>
            <p:cNvSpPr>
              <a:spLocks noEditPoints="1"/>
            </p:cNvSpPr>
            <p:nvPr>
              <p:custDataLst>
                <p:tags r:id="rId13"/>
              </p:custDataLst>
              <p:extLst>
                <p:ext uri="{386F3935-93C4-4BCD-93E2-E3B085C9AB24}">
                  <p16:designElem xmlns:p16="http://schemas.microsoft.com/office/powerpoint/2015/main" xmlns="" val="1"/>
                </p:ext>
              </p:extLst>
            </p:nvPr>
          </p:nvSpPr>
          <p:spPr bwMode="auto">
            <a:xfrm>
              <a:off x="588962" y="1420813"/>
              <a:ext cx="190500" cy="190500"/>
            </a:xfrm>
            <a:custGeom>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19" name="Freeform 13">
              <a:extLst>
                <a:ext uri="{FF2B5EF4-FFF2-40B4-BE49-F238E27FC236}">
                  <a16:creationId xmlns:a16="http://schemas.microsoft.com/office/drawing/2014/main" xmlns="" id="{DC80B58E-3469-43E9-96FC-D747B6983030}"/>
                </a:ext>
                <a:ext uri="{C183D7F6-B498-43B3-948B-1728B52AA6E4}">
                  <adec:decorative xmlns:adec="http://schemas.microsoft.com/office/drawing/2017/decorative" xmlns="" val="1"/>
                </a:ext>
              </a:extLst>
            </p:cNvPr>
            <p:cNvSpPr>
              <a:spLocks noEditPoints="1"/>
            </p:cNvSpPr>
            <p:nvPr>
              <p:custDataLst>
                <p:tags r:id="rId14"/>
              </p:custDataLst>
              <p:extLst>
                <p:ext uri="{386F3935-93C4-4BCD-93E2-E3B085C9AB24}">
                  <p16:designElem xmlns:p16="http://schemas.microsoft.com/office/powerpoint/2015/main" xmlns="" val="1"/>
                </p:ext>
              </p:extLst>
            </p:nvPr>
          </p:nvSpPr>
          <p:spPr bwMode="auto">
            <a:xfrm>
              <a:off x="588962" y="9032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0" name="Freeform 14">
              <a:extLst>
                <a:ext uri="{FF2B5EF4-FFF2-40B4-BE49-F238E27FC236}">
                  <a16:creationId xmlns:a16="http://schemas.microsoft.com/office/drawing/2014/main" xmlns="" id="{E17A4ED2-DDD7-4B4D-A39C-9B0121C88622}"/>
                </a:ext>
                <a:ext uri="{C183D7F6-B498-43B3-948B-1728B52AA6E4}">
                  <adec:decorative xmlns:adec="http://schemas.microsoft.com/office/drawing/2017/decorative" xmlns="" val="1"/>
                </a:ext>
              </a:extLst>
            </p:cNvPr>
            <p:cNvSpPr/>
            <p:nvPr>
              <p:custDataLst>
                <p:tags r:id="rId15"/>
              </p:custDataLst>
              <p:extLst>
                <p:ext uri="{386F3935-93C4-4BCD-93E2-E3B085C9AB24}">
                  <p16:designElem xmlns:p16="http://schemas.microsoft.com/office/powerpoint/2015/main" xmlns="" val="1"/>
                </p:ext>
              </p:extLst>
            </p:nvPr>
          </p:nvSpPr>
          <p:spPr bwMode="auto">
            <a:xfrm>
              <a:off x="641350" y="0"/>
              <a:ext cx="422275" cy="527050"/>
            </a:xfrm>
            <a:custGeom>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1" name="Freeform 15">
              <a:extLst>
                <a:ext uri="{FF2B5EF4-FFF2-40B4-BE49-F238E27FC236}">
                  <a16:creationId xmlns:a16="http://schemas.microsoft.com/office/drawing/2014/main" xmlns="" id="{A2C14A85-E7A9-4E1D-809F-20F5CFA788BE}"/>
                </a:ext>
                <a:ext uri="{C183D7F6-B498-43B3-948B-1728B52AA6E4}">
                  <adec:decorative xmlns:adec="http://schemas.microsoft.com/office/drawing/2017/decorative" xmlns="" val="1"/>
                </a:ext>
              </a:extLst>
            </p:cNvPr>
            <p:cNvSpPr>
              <a:spLocks noEditPoints="1"/>
            </p:cNvSpPr>
            <p:nvPr>
              <p:custDataLst>
                <p:tags r:id="rId16"/>
              </p:custDataLst>
              <p:extLst>
                <p:ext uri="{386F3935-93C4-4BCD-93E2-E3B085C9AB24}">
                  <p16:designElem xmlns:p16="http://schemas.microsoft.com/office/powerpoint/2015/main" xmlns="" val="1"/>
                </p:ext>
              </p:extLst>
            </p:nvPr>
          </p:nvSpPr>
          <p:spPr bwMode="auto">
            <a:xfrm>
              <a:off x="1020762" y="488950"/>
              <a:ext cx="161925" cy="147638"/>
            </a:xfrm>
            <a:custGeom>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2" name="Line 16">
              <a:extLst>
                <a:ext uri="{FF2B5EF4-FFF2-40B4-BE49-F238E27FC236}">
                  <a16:creationId xmlns:a16="http://schemas.microsoft.com/office/drawing/2014/main" xmlns="" id="{F3D51E32-9399-4B7F-8D91-BF9A068B834B}"/>
                </a:ext>
                <a:ext uri="{C183D7F6-B498-43B3-948B-1728B52AA6E4}">
                  <adec:decorative xmlns:adec="http://schemas.microsoft.com/office/drawing/2017/decorative" xmlns="" val="1"/>
                </a:ext>
              </a:extLst>
            </p:cNvPr>
            <p:cNvSpPr>
              <a:spLocks noChangeShapeType="1"/>
            </p:cNvSpPr>
            <p:nvPr>
              <p:custDataLst>
                <p:tags r:id="rId17"/>
              </p:custDataLst>
              <p:extLst>
                <p:ext uri="{386F3935-93C4-4BCD-93E2-E3B085C9AB24}">
                  <p16:designElem xmlns:p16="http://schemas.microsoft.com/office/powerpoint/2015/main" xmlns="" val="1"/>
                </p:ext>
              </p:extLst>
            </p:nvPr>
          </p:nvSpPr>
          <p:spPr bwMode="auto">
            <a:xfrm flipH="1">
              <a:off x="-4763" y="9525"/>
              <a:ext cx="0" cy="0"/>
            </a:xfrm>
            <a:prstGeom prst="line">
              <a:avLst/>
            </a:prstGeom>
            <a:grpFill/>
            <a:ln w="15" cap="flat">
              <a:solidFill>
                <a:srgbClr val="FFFFFF"/>
              </a:solidFill>
              <a:prstDash val="solid"/>
              <a:miter lim="800000"/>
            </a:ln>
          </p:spPr>
          <p:txBody>
            <a:bodyPr/>
            <a:lstStyle>
              <a:defPPr>
                <a:defRPr kern="1200" smtId="4294967295"/>
              </a:defPPr>
            </a:lstStyle>
            <a:p/>
          </p:txBody>
        </p:sp>
        <p:sp>
          <p:nvSpPr>
            <p:cNvPr id="23" name="Freeform 17">
              <a:extLst>
                <a:ext uri="{FF2B5EF4-FFF2-40B4-BE49-F238E27FC236}">
                  <a16:creationId xmlns:a16="http://schemas.microsoft.com/office/drawing/2014/main" xmlns="" id="{9969F9D2-502D-4C1D-ABA5-02B1BF2A0013}"/>
                </a:ext>
                <a:ext uri="{C183D7F6-B498-43B3-948B-1728B52AA6E4}">
                  <adec:decorative xmlns:adec="http://schemas.microsoft.com/office/drawing/2017/decorative" xmlns="" val="1"/>
                </a:ext>
              </a:extLst>
            </p:cNvPr>
            <p:cNvSpPr/>
            <p:nvPr>
              <p:custDataLst>
                <p:tags r:id="rId18"/>
              </p:custDataLst>
              <p:extLst>
                <p:ext uri="{386F3935-93C4-4BCD-93E2-E3B085C9AB24}">
                  <p16:designElem xmlns:p16="http://schemas.microsoft.com/office/powerpoint/2015/main" xmlns="" val="1"/>
                </p:ext>
              </p:extLst>
            </p:nvPr>
          </p:nvSpPr>
          <p:spPr bwMode="auto">
            <a:xfrm>
              <a:off x="9525" y="1801813"/>
              <a:ext cx="123825" cy="127000"/>
            </a:xfrm>
            <a:custGeom>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4" name="Freeform 18">
              <a:extLst>
                <a:ext uri="{FF2B5EF4-FFF2-40B4-BE49-F238E27FC236}">
                  <a16:creationId xmlns:a16="http://schemas.microsoft.com/office/drawing/2014/main" xmlns="" id="{4AE555C6-5623-478A-BF35-63E9929A3A23}"/>
                </a:ext>
                <a:ext uri="{C183D7F6-B498-43B3-948B-1728B52AA6E4}">
                  <adec:decorative xmlns:adec="http://schemas.microsoft.com/office/drawing/2017/decorative" xmlns="" val="1"/>
                </a:ext>
              </a:extLst>
            </p:cNvPr>
            <p:cNvSpPr/>
            <p:nvPr>
              <p:custDataLst>
                <p:tags r:id="rId19"/>
              </p:custDataLst>
              <p:extLst>
                <p:ext uri="{386F3935-93C4-4BCD-93E2-E3B085C9AB24}">
                  <p16:designElem xmlns:p16="http://schemas.microsoft.com/office/powerpoint/2015/main" xmlns="" val="1"/>
                </p:ext>
              </p:extLst>
            </p:nvPr>
          </p:nvSpPr>
          <p:spPr bwMode="auto">
            <a:xfrm>
              <a:off x="-9525" y="3549650"/>
              <a:ext cx="147638" cy="481013"/>
            </a:xfrm>
            <a:custGeom>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5" name="Freeform 19">
              <a:extLst>
                <a:ext uri="{FF2B5EF4-FFF2-40B4-BE49-F238E27FC236}">
                  <a16:creationId xmlns:a16="http://schemas.microsoft.com/office/drawing/2014/main" xmlns="" id="{A3D3AED4-A69E-4301-9BB4-436DC5F0C95D}"/>
                </a:ext>
                <a:ext uri="{C183D7F6-B498-43B3-948B-1728B52AA6E4}">
                  <adec:decorative xmlns:adec="http://schemas.microsoft.com/office/drawing/2017/decorative" xmlns="" val="1"/>
                </a:ext>
              </a:extLst>
            </p:cNvPr>
            <p:cNvSpPr/>
            <p:nvPr>
              <p:custDataLst>
                <p:tags r:id="rId20"/>
              </p:custDataLst>
              <p:extLst>
                <p:ext uri="{386F3935-93C4-4BCD-93E2-E3B085C9AB24}">
                  <p16:designElem xmlns:p16="http://schemas.microsoft.com/office/powerpoint/2015/main" xmlns="" val="1"/>
                </p:ext>
              </p:extLst>
            </p:nvPr>
          </p:nvSpPr>
          <p:spPr bwMode="auto">
            <a:xfrm>
              <a:off x="128587" y="1382713"/>
              <a:ext cx="142875" cy="476250"/>
            </a:xfrm>
            <a:custGeom>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6" name="Freeform 20">
              <a:extLst>
                <a:ext uri="{FF2B5EF4-FFF2-40B4-BE49-F238E27FC236}">
                  <a16:creationId xmlns:a16="http://schemas.microsoft.com/office/drawing/2014/main" xmlns="" id="{C3B8082C-2D81-48D7-8B45-85B7C892963C}"/>
                </a:ext>
                <a:ext uri="{C183D7F6-B498-43B3-948B-1728B52AA6E4}">
                  <adec:decorative xmlns:adec="http://schemas.microsoft.com/office/drawing/2017/decorative" xmlns="" val="1"/>
                </a:ext>
              </a:extLst>
            </p:cNvPr>
            <p:cNvSpPr>
              <a:spLocks noEditPoints="1"/>
            </p:cNvSpPr>
            <p:nvPr>
              <p:custDataLst>
                <p:tags r:id="rId21"/>
              </p:custDataLst>
              <p:extLst>
                <p:ext uri="{386F3935-93C4-4BCD-93E2-E3B085C9AB24}">
                  <p16:designElem xmlns:p16="http://schemas.microsoft.com/office/powerpoint/2015/main" xmlns="" val="1"/>
                </p:ext>
              </p:extLst>
            </p:nvPr>
          </p:nvSpPr>
          <p:spPr bwMode="auto">
            <a:xfrm>
              <a:off x="204787" y="1849438"/>
              <a:ext cx="114300" cy="107950"/>
            </a:xfrm>
            <a:custGeom>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7" name="Rectangle 21">
              <a:extLst>
                <a:ext uri="{FF2B5EF4-FFF2-40B4-BE49-F238E27FC236}">
                  <a16:creationId xmlns:a16="http://schemas.microsoft.com/office/drawing/2014/main" xmlns="" id="{9AD35461-BA86-408B-8A29-244EB2F2FB55}"/>
                </a:ext>
                <a:ext uri="{C183D7F6-B498-43B3-948B-1728B52AA6E4}">
                  <adec:decorative xmlns:adec="http://schemas.microsoft.com/office/drawing/2017/decorative" xmlns="" val="1"/>
                </a:ext>
              </a:extLst>
            </p:cNvPr>
            <p:cNvSpPr>
              <a:spLocks noChangeArrowheads="1"/>
            </p:cNvSpPr>
            <p:nvPr>
              <p:custDataLst>
                <p:tags r:id="rId22"/>
              </p:custDataLst>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sp>
          <p:nvSpPr>
            <p:cNvPr id="28" name="Freeform 22">
              <a:extLst>
                <a:ext uri="{FF2B5EF4-FFF2-40B4-BE49-F238E27FC236}">
                  <a16:creationId xmlns:a16="http://schemas.microsoft.com/office/drawing/2014/main" xmlns="" id="{F238E495-B6C6-4857-899B-CDD584831201}"/>
                </a:ext>
                <a:ext uri="{C183D7F6-B498-43B3-948B-1728B52AA6E4}">
                  <adec:decorative xmlns:adec="http://schemas.microsoft.com/office/drawing/2017/decorative" xmlns="" val="1"/>
                </a:ext>
              </a:extLst>
            </p:cNvPr>
            <p:cNvSpPr/>
            <p:nvPr>
              <p:custDataLst>
                <p:tags r:id="rId23"/>
              </p:custDataLst>
              <p:extLst>
                <p:ext uri="{386F3935-93C4-4BCD-93E2-E3B085C9AB24}">
                  <p16:designElem xmlns:p16="http://schemas.microsoft.com/office/powerpoint/2015/main" xmlns="" val="1"/>
                </p:ext>
              </p:extLst>
            </p:nvPr>
          </p:nvSpPr>
          <p:spPr bwMode="auto">
            <a:xfrm>
              <a:off x="223837" y="5041900"/>
              <a:ext cx="369888" cy="1801813"/>
            </a:xfrm>
            <a:custGeom>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29" name="Freeform 23">
              <a:extLst>
                <a:ext uri="{FF2B5EF4-FFF2-40B4-BE49-F238E27FC236}">
                  <a16:creationId xmlns:a16="http://schemas.microsoft.com/office/drawing/2014/main" xmlns="" id="{E20A751E-054C-4EC2-8DA3-0EC923A65888}"/>
                </a:ext>
                <a:ext uri="{C183D7F6-B498-43B3-948B-1728B52AA6E4}">
                  <adec:decorative xmlns:adec="http://schemas.microsoft.com/office/drawing/2017/decorative" xmlns="" val="1"/>
                </a:ext>
              </a:extLst>
            </p:cNvPr>
            <p:cNvSpPr>
              <a:spLocks noEditPoints="1"/>
            </p:cNvSpPr>
            <p:nvPr>
              <p:custDataLst>
                <p:tags r:id="rId24"/>
              </p:custDataLst>
              <p:extLst>
                <p:ext uri="{386F3935-93C4-4BCD-93E2-E3B085C9AB24}">
                  <p16:designElem xmlns:p16="http://schemas.microsoft.com/office/powerpoint/2015/main" xmlns="" val="1"/>
                </p:ext>
              </p:extLst>
            </p:nvPr>
          </p:nvSpPr>
          <p:spPr bwMode="auto">
            <a:xfrm>
              <a:off x="52387" y="44815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0" name="Freeform 24">
              <a:extLst>
                <a:ext uri="{FF2B5EF4-FFF2-40B4-BE49-F238E27FC236}">
                  <a16:creationId xmlns:a16="http://schemas.microsoft.com/office/drawing/2014/main" xmlns="" id="{B6E8E701-3D21-4E5C-AB6E-9A7404697066}"/>
                </a:ext>
                <a:ext uri="{C183D7F6-B498-43B3-948B-1728B52AA6E4}">
                  <adec:decorative xmlns:adec="http://schemas.microsoft.com/office/drawing/2017/decorative" xmlns="" val="1"/>
                </a:ext>
              </a:extLst>
            </p:cNvPr>
            <p:cNvSpPr/>
            <p:nvPr>
              <p:custDataLst>
                <p:tags r:id="rId25"/>
              </p:custDataLst>
              <p:extLst>
                <p:ext uri="{386F3935-93C4-4BCD-93E2-E3B085C9AB24}">
                  <p16:designElem xmlns:p16="http://schemas.microsoft.com/office/powerpoint/2015/main" xmlns="" val="1"/>
                </p:ext>
              </p:extLst>
            </p:nvPr>
          </p:nvSpPr>
          <p:spPr bwMode="auto">
            <a:xfrm>
              <a:off x="-14288" y="5627688"/>
              <a:ext cx="85725" cy="1216025"/>
            </a:xfrm>
            <a:custGeom>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1" name="Freeform 25">
              <a:extLst>
                <a:ext uri="{FF2B5EF4-FFF2-40B4-BE49-F238E27FC236}">
                  <a16:creationId xmlns:a16="http://schemas.microsoft.com/office/drawing/2014/main" xmlns="" id="{431BDA41-D09D-4984-B888-756F5F81B49E}"/>
                </a:ext>
                <a:ext uri="{C183D7F6-B498-43B3-948B-1728B52AA6E4}">
                  <adec:decorative xmlns:adec="http://schemas.microsoft.com/office/drawing/2017/decorative" xmlns="" val="1"/>
                </a:ext>
              </a:extLst>
            </p:cNvPr>
            <p:cNvSpPr>
              <a:spLocks noEditPoints="1"/>
            </p:cNvSpPr>
            <p:nvPr>
              <p:custDataLst>
                <p:tags r:id="rId26"/>
              </p:custDataLst>
              <p:extLst>
                <p:ext uri="{386F3935-93C4-4BCD-93E2-E3B085C9AB24}">
                  <p16:designElem xmlns:p16="http://schemas.microsoft.com/office/powerpoint/2015/main" xmlns="" val="1"/>
                </p:ext>
              </p:extLst>
            </p:nvPr>
          </p:nvSpPr>
          <p:spPr bwMode="auto">
            <a:xfrm>
              <a:off x="527050" y="48672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2" name="Freeform 26">
              <a:extLst>
                <a:ext uri="{FF2B5EF4-FFF2-40B4-BE49-F238E27FC236}">
                  <a16:creationId xmlns:a16="http://schemas.microsoft.com/office/drawing/2014/main" xmlns="" id="{0DC943D2-20E4-4C00-82D2-D405A7C00BBE}"/>
                </a:ext>
                <a:ext uri="{C183D7F6-B498-43B3-948B-1728B52AA6E4}">
                  <adec:decorative xmlns:adec="http://schemas.microsoft.com/office/drawing/2017/decorative" xmlns="" val="1"/>
                </a:ext>
              </a:extLst>
            </p:cNvPr>
            <p:cNvSpPr/>
            <p:nvPr>
              <p:custDataLst>
                <p:tags r:id="rId27"/>
              </p:custDataLst>
              <p:extLst>
                <p:ext uri="{386F3935-93C4-4BCD-93E2-E3B085C9AB24}">
                  <p16:designElem xmlns:p16="http://schemas.microsoft.com/office/powerpoint/2015/main" xmlns="" val="1"/>
                </p:ext>
              </p:extLst>
            </p:nvPr>
          </p:nvSpPr>
          <p:spPr bwMode="auto">
            <a:xfrm>
              <a:off x="309562" y="5422900"/>
              <a:ext cx="374650" cy="1425575"/>
            </a:xfrm>
            <a:custGeom>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3" name="Freeform 27">
              <a:extLst>
                <a:ext uri="{FF2B5EF4-FFF2-40B4-BE49-F238E27FC236}">
                  <a16:creationId xmlns:a16="http://schemas.microsoft.com/office/drawing/2014/main" xmlns="" id="{4BC34A74-80A2-4DE1-8ADC-BBD1709035BA}"/>
                </a:ext>
                <a:ext uri="{C183D7F6-B498-43B3-948B-1728B52AA6E4}">
                  <adec:decorative xmlns:adec="http://schemas.microsoft.com/office/drawing/2017/decorative" xmlns="" val="1"/>
                </a:ext>
              </a:extLst>
            </p:cNvPr>
            <p:cNvSpPr/>
            <p:nvPr>
              <p:custDataLst>
                <p:tags r:id="rId28"/>
              </p:custDataLst>
              <p:extLst>
                <p:ext uri="{386F3935-93C4-4BCD-93E2-E3B085C9AB24}">
                  <p16:designElem xmlns:p16="http://schemas.microsoft.com/office/powerpoint/2015/main" xmlns="" val="1"/>
                </p:ext>
              </p:extLst>
            </p:nvPr>
          </p:nvSpPr>
          <p:spPr bwMode="auto">
            <a:xfrm>
              <a:off x="569912" y="5945188"/>
              <a:ext cx="152400" cy="912813"/>
            </a:xfrm>
            <a:custGeom>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4" name="Freeform 28">
              <a:extLst>
                <a:ext uri="{FF2B5EF4-FFF2-40B4-BE49-F238E27FC236}">
                  <a16:creationId xmlns:a16="http://schemas.microsoft.com/office/drawing/2014/main" xmlns="" id="{C6C3CA25-431F-4E26-952D-4AA9C4C725CF}"/>
                </a:ext>
                <a:ext uri="{C183D7F6-B498-43B3-948B-1728B52AA6E4}">
                  <adec:decorative xmlns:adec="http://schemas.microsoft.com/office/drawing/2017/decorative" xmlns="" val="1"/>
                </a:ext>
              </a:extLst>
            </p:cNvPr>
            <p:cNvSpPr>
              <a:spLocks noEditPoints="1"/>
            </p:cNvSpPr>
            <p:nvPr>
              <p:custDataLst>
                <p:tags r:id="rId29"/>
              </p:custDataLst>
              <p:extLst>
                <p:ext uri="{386F3935-93C4-4BCD-93E2-E3B085C9AB24}">
                  <p16:designElem xmlns:p16="http://schemas.microsoft.com/office/powerpoint/2015/main" xmlns="" val="1"/>
                </p:ext>
              </p:extLst>
            </p:nvPr>
          </p:nvSpPr>
          <p:spPr bwMode="auto">
            <a:xfrm>
              <a:off x="612775" y="5246688"/>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5" name="Freeform 29">
              <a:extLst>
                <a:ext uri="{FF2B5EF4-FFF2-40B4-BE49-F238E27FC236}">
                  <a16:creationId xmlns:a16="http://schemas.microsoft.com/office/drawing/2014/main" xmlns="" id="{776D1836-82AE-40EF-9829-C6B8D2CF0258}"/>
                </a:ext>
                <a:ext uri="{C183D7F6-B498-43B3-948B-1728B52AA6E4}">
                  <adec:decorative xmlns:adec="http://schemas.microsoft.com/office/drawing/2017/decorative" xmlns="" val="1"/>
                </a:ext>
              </a:extLst>
            </p:cNvPr>
            <p:cNvSpPr>
              <a:spLocks noEditPoints="1"/>
            </p:cNvSpPr>
            <p:nvPr>
              <p:custDataLst>
                <p:tags r:id="rId30"/>
              </p:custDataLst>
              <p:extLst>
                <p:ext uri="{386F3935-93C4-4BCD-93E2-E3B085C9AB24}">
                  <p16:designElem xmlns:p16="http://schemas.microsoft.com/office/powerpoint/2015/main" xmlns="" val="1"/>
                </p:ext>
              </p:extLst>
            </p:nvPr>
          </p:nvSpPr>
          <p:spPr bwMode="auto">
            <a:xfrm>
              <a:off x="612775" y="5764213"/>
              <a:ext cx="190500"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6" name="Freeform 30">
              <a:extLst>
                <a:ext uri="{FF2B5EF4-FFF2-40B4-BE49-F238E27FC236}">
                  <a16:creationId xmlns:a16="http://schemas.microsoft.com/office/drawing/2014/main" xmlns="" id="{9A8E397E-ADF9-45C1-98F4-3F5A86378B6F}"/>
                </a:ext>
                <a:ext uri="{C183D7F6-B498-43B3-948B-1728B52AA6E4}">
                  <adec:decorative xmlns:adec="http://schemas.microsoft.com/office/drawing/2017/decorative" xmlns="" val="1"/>
                </a:ext>
              </a:extLst>
            </p:cNvPr>
            <p:cNvSpPr/>
            <p:nvPr>
              <p:custDataLst>
                <p:tags r:id="rId31"/>
              </p:custDataLst>
              <p:extLst>
                <p:ext uri="{386F3935-93C4-4BCD-93E2-E3B085C9AB24}">
                  <p16:designElem xmlns:p16="http://schemas.microsoft.com/office/powerpoint/2015/main" xmlns="" val="1"/>
                </p:ext>
              </p:extLst>
            </p:nvPr>
          </p:nvSpPr>
          <p:spPr bwMode="auto">
            <a:xfrm>
              <a:off x="669925" y="6330950"/>
              <a:ext cx="417513" cy="517525"/>
            </a:xfrm>
            <a:custGeom>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37" name="Freeform 31">
              <a:extLst>
                <a:ext uri="{FF2B5EF4-FFF2-40B4-BE49-F238E27FC236}">
                  <a16:creationId xmlns:a16="http://schemas.microsoft.com/office/drawing/2014/main" xmlns="" id="{DE07CFD9-357F-40BC-A792-CE874BFE5094}"/>
                </a:ext>
                <a:ext uri="{C183D7F6-B498-43B3-948B-1728B52AA6E4}">
                  <adec:decorative xmlns:adec="http://schemas.microsoft.com/office/drawing/2017/decorative" xmlns="" val="1"/>
                </a:ext>
              </a:extLst>
            </p:cNvPr>
            <p:cNvSpPr>
              <a:spLocks noEditPoints="1"/>
            </p:cNvSpPr>
            <p:nvPr>
              <p:custDataLst>
                <p:tags r:id="rId32"/>
              </p:custDataLst>
              <p:extLst>
                <p:ext uri="{386F3935-93C4-4BCD-93E2-E3B085C9AB24}">
                  <p16:designElem xmlns:p16="http://schemas.microsoft.com/office/powerpoint/2015/main" xmlns="" val="1"/>
                </p:ext>
              </p:extLst>
            </p:nvPr>
          </p:nvSpPr>
          <p:spPr bwMode="auto">
            <a:xfrm>
              <a:off x="1049337" y="6221413"/>
              <a:ext cx="157163" cy="147638"/>
            </a:xfrm>
            <a:custGeom>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grpSp>
      <p:sp>
        <p:nvSpPr>
          <p:cNvPr id="2" name="Title 1"/>
          <p:cNvSpPr>
            <a:spLocks noGrp="1"/>
          </p:cNvSpPr>
          <p:nvPr>
            <p:ph type="title"/>
            <p:custDataLst>
              <p:tags r:id="rId33"/>
            </p:custDataLst>
          </p:nvPr>
        </p:nvSpPr>
        <p:spPr>
          <a:xfrm>
            <a:off x="856059" y="1082673"/>
            <a:ext cx="2152062" cy="4708528"/>
          </a:xfrm>
        </p:spPr>
        <p:txBody>
          <a:bodyPr>
            <a:normAutofit/>
          </a:bodyPr>
          <a:lstStyle>
            <a:defPPr>
              <a:defRPr kern="1200" smtId="4294967295"/>
            </a:defPPr>
          </a:lstStyle>
          <a:p>
            <a:pPr algn="r"/>
            <a:r>
              <a:rPr lang="en-US" sz="3500"/>
              <a:t>Tech to Try	</a:t>
            </a:r>
          </a:p>
        </p:txBody>
      </p:sp>
      <p:cxnSp>
        <p:nvCxnSpPr>
          <p:cNvPr id="39" name="Straight Connector 38">
            <a:extLst>
              <a:ext uri="{FF2B5EF4-FFF2-40B4-BE49-F238E27FC236}">
                <a16:creationId xmlns:a16="http://schemas.microsoft.com/office/drawing/2014/main" xmlns="" id="{085ECEC0-FF5D-4348-92C7-1EA7C61E770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custDataLst>
              <p:tags r:id="rId34"/>
            </p:custDataLst>
            <p:extLst>
              <p:ext uri="{386F3935-93C4-4BCD-93E2-E3B085C9AB24}">
                <p16:designElem xmlns:p16="http://schemas.microsoft.com/office/powerpoint/2015/main" xmlns="" val="1"/>
              </p:ext>
            </p:extLst>
          </p:nvPr>
        </p:nvCxnSpPr>
        <p:spPr>
          <a:xfrm flipH="1">
            <a:off x="3490722"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5"/>
            </p:custDataLst>
          </p:nvPr>
        </p:nvSpPr>
        <p:spPr>
          <a:xfrm>
            <a:off x="3973322" y="1082673"/>
            <a:ext cx="4313428" cy="4708528"/>
          </a:xfrm>
        </p:spPr>
        <p:txBody>
          <a:bodyPr anchor="ctr">
            <a:normAutofit/>
          </a:bodyPr>
          <a:lstStyle>
            <a:defPPr>
              <a:defRPr kern="1200" smtId="4294967295"/>
            </a:defPPr>
          </a:lstStyle>
          <a:p>
            <a:pPr marL="422910" indent="-285750"/>
            <a:r>
              <a:rPr lang="en-US" sz="1600"/>
              <a:t>CRM</a:t>
            </a:r>
          </a:p>
          <a:p>
            <a:pPr marL="422910" indent="-285750"/>
            <a:r>
              <a:rPr lang="en-US" sz="1600"/>
              <a:t>Electronic Signature</a:t>
            </a:r>
          </a:p>
          <a:p>
            <a:pPr marL="422910" indent="-285750"/>
            <a:r>
              <a:rPr lang="en-US" sz="1600"/>
              <a:t>Discovery Systems</a:t>
            </a:r>
          </a:p>
          <a:p>
            <a:pPr marL="422910" indent="-285750"/>
            <a:r>
              <a:rPr lang="en-US" sz="1600"/>
              <a:t>Docket Automation</a:t>
            </a:r>
          </a:p>
          <a:p>
            <a:pPr marL="422910" indent="-285750"/>
            <a:r>
              <a:rPr lang="en-US" sz="1600"/>
              <a:t>Document Automation</a:t>
            </a:r>
          </a:p>
          <a:p>
            <a:endParaRPr lang="en-US" sz="1600"/>
          </a:p>
        </p:txBody>
      </p:sp>
      <p:grpSp>
        <p:nvGrpSpPr>
          <p:cNvPr id="41" name="Group 40">
            <a:extLst>
              <a:ext uri="{FF2B5EF4-FFF2-40B4-BE49-F238E27FC236}">
                <a16:creationId xmlns:a16="http://schemas.microsoft.com/office/drawing/2014/main" xmlns="" id="{F4E035BE-9FF4-43D3-BC25-CF582D7FF85E}"/>
              </a:ext>
              <a:ext uri="{C183D7F6-B498-43B3-948B-1728B52AA6E4}">
                <adec:decorative xmlns:adec="http://schemas.microsoft.com/office/drawing/2017/decorative" xmlns="" val="1"/>
              </a:ext>
            </a:extLst>
          </p:cNvPr>
          <p:cNvGrpSpPr>
            <a:grpSpLocks noGrp="1" noUngrp="1" noRot="1" noChangeAspect="1" noMove="1" noResize="1"/>
          </p:cNvGrpSpPr>
          <p:nvPr>
            <p:custDataLst>
              <p:tags r:id="rId36"/>
            </p:custDataLst>
            <p:extLst>
              <p:ext uri="{386F3935-93C4-4BCD-93E2-E3B085C9AB24}">
                <p16:designElem xmlns:p16="http://schemas.microsoft.com/office/powerpoint/2015/main" xmlns="" val="1"/>
              </p:ext>
            </p:extLst>
          </p:nvPr>
        </p:nvGrpSpPr>
        <p:grpSpPr>
          <a:xfrm>
            <a:off x="8523684" y="0"/>
            <a:ext cx="506016"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xmlns="" id="{F98BCEB2-EC20-4E84-A994-0AC37292C8B2}"/>
                </a:ext>
                <a:ext uri="{C183D7F6-B498-43B3-948B-1728B52AA6E4}">
                  <adec:decorative xmlns:adec="http://schemas.microsoft.com/office/drawing/2017/decorative" xmlns="" val="1"/>
                </a:ext>
              </a:extLst>
            </p:cNvPr>
            <p:cNvSpPr/>
            <p:nvPr>
              <p:custDataLst>
                <p:tags r:id="rId37"/>
              </p:custDataLst>
              <p:extLst>
                <p:ext uri="{386F3935-93C4-4BCD-93E2-E3B085C9AB24}">
                  <p16:designElem xmlns:p16="http://schemas.microsoft.com/office/powerpoint/2015/main" xmlns="" val="1"/>
                </p:ext>
              </p:extLst>
            </p:nvPr>
          </p:nvSpPr>
          <p:spPr bwMode="auto">
            <a:xfrm>
              <a:off x="11483975" y="0"/>
              <a:ext cx="417513" cy="512763"/>
            </a:xfrm>
            <a:custGeom>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3" name="Freeform 33">
              <a:extLst>
                <a:ext uri="{FF2B5EF4-FFF2-40B4-BE49-F238E27FC236}">
                  <a16:creationId xmlns:a16="http://schemas.microsoft.com/office/drawing/2014/main" xmlns="" id="{7A2E1821-AEDF-417E-9F17-83379E9C0941}"/>
                </a:ext>
                <a:ext uri="{C183D7F6-B498-43B3-948B-1728B52AA6E4}">
                  <adec:decorative xmlns:adec="http://schemas.microsoft.com/office/drawing/2017/decorative" xmlns="" val="1"/>
                </a:ext>
              </a:extLst>
            </p:cNvPr>
            <p:cNvSpPr>
              <a:spLocks noEditPoints="1"/>
            </p:cNvSpPr>
            <p:nvPr>
              <p:custDataLst>
                <p:tags r:id="rId38"/>
              </p:custDataLst>
              <p:extLst>
                <p:ext uri="{386F3935-93C4-4BCD-93E2-E3B085C9AB24}">
                  <p16:designElem xmlns:p16="http://schemas.microsoft.com/office/powerpoint/2015/main" xmlns="" val="1"/>
                </p:ext>
              </p:extLst>
            </p:nvPr>
          </p:nvSpPr>
          <p:spPr bwMode="auto">
            <a:xfrm>
              <a:off x="11364912" y="474663"/>
              <a:ext cx="157163" cy="152400"/>
            </a:xfrm>
            <a:custGeom>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4" name="Freeform 34">
              <a:extLst>
                <a:ext uri="{FF2B5EF4-FFF2-40B4-BE49-F238E27FC236}">
                  <a16:creationId xmlns:a16="http://schemas.microsoft.com/office/drawing/2014/main" xmlns="" id="{CB3734E2-8292-4B47-B6AB-0E5A058DE95A}"/>
                </a:ext>
                <a:ext uri="{C183D7F6-B498-43B3-948B-1728B52AA6E4}">
                  <adec:decorative xmlns:adec="http://schemas.microsoft.com/office/drawing/2017/decorative" xmlns="" val="1"/>
                </a:ext>
              </a:extLst>
            </p:cNvPr>
            <p:cNvSpPr>
              <a:spLocks noEditPoints="1"/>
            </p:cNvSpPr>
            <p:nvPr>
              <p:custDataLst>
                <p:tags r:id="rId39"/>
              </p:custDataLst>
              <p:extLst>
                <p:ext uri="{386F3935-93C4-4BCD-93E2-E3B085C9AB24}">
                  <p16:designElem xmlns:p16="http://schemas.microsoft.com/office/powerpoint/2015/main" xmlns="" val="1"/>
                </p:ext>
              </p:extLst>
            </p:nvPr>
          </p:nvSpPr>
          <p:spPr bwMode="auto">
            <a:xfrm>
              <a:off x="11631612" y="1539875"/>
              <a:ext cx="188913" cy="190500"/>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5" name="Freeform 35">
              <a:extLst>
                <a:ext uri="{FF2B5EF4-FFF2-40B4-BE49-F238E27FC236}">
                  <a16:creationId xmlns:a16="http://schemas.microsoft.com/office/drawing/2014/main" xmlns="" id="{A0B09C51-29AB-45C0-B707-CCFB9DF280B1}"/>
                </a:ext>
                <a:ext uri="{C183D7F6-B498-43B3-948B-1728B52AA6E4}">
                  <adec:decorative xmlns:adec="http://schemas.microsoft.com/office/drawing/2017/decorative" xmlns="" val="1"/>
                </a:ext>
              </a:extLst>
            </p:cNvPr>
            <p:cNvSpPr/>
            <p:nvPr>
              <p:custDataLst>
                <p:tags r:id="rId40"/>
              </p:custDataLst>
              <p:extLst>
                <p:ext uri="{386F3935-93C4-4BCD-93E2-E3B085C9AB24}">
                  <p16:designElem xmlns:p16="http://schemas.microsoft.com/office/powerpoint/2015/main" xmlns="" val="1"/>
                </p:ext>
              </p:extLst>
            </p:nvPr>
          </p:nvSpPr>
          <p:spPr bwMode="auto">
            <a:xfrm>
              <a:off x="11531600" y="5694363"/>
              <a:ext cx="298450" cy="1154113"/>
            </a:xfrm>
            <a:custGeom>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6" name="Freeform 36">
              <a:extLst>
                <a:ext uri="{FF2B5EF4-FFF2-40B4-BE49-F238E27FC236}">
                  <a16:creationId xmlns:a16="http://schemas.microsoft.com/office/drawing/2014/main" xmlns="" id="{510C0CED-AE1B-45AE-B5E1-57521E589D27}"/>
                </a:ext>
                <a:ext uri="{C183D7F6-B498-43B3-948B-1728B52AA6E4}">
                  <adec:decorative xmlns:adec="http://schemas.microsoft.com/office/drawing/2017/decorative" xmlns="" val="1"/>
                </a:ext>
              </a:extLst>
            </p:cNvPr>
            <p:cNvSpPr>
              <a:spLocks noEditPoints="1"/>
            </p:cNvSpPr>
            <p:nvPr>
              <p:custDataLst>
                <p:tags r:id="rId41"/>
              </p:custDataLst>
              <p:extLst>
                <p:ext uri="{386F3935-93C4-4BCD-93E2-E3B085C9AB24}">
                  <p16:designElem xmlns:p16="http://schemas.microsoft.com/office/powerpoint/2015/main" xmlns="" val="1"/>
                </p:ext>
              </p:extLst>
            </p:nvPr>
          </p:nvSpPr>
          <p:spPr bwMode="auto">
            <a:xfrm>
              <a:off x="11772900" y="5551488"/>
              <a:ext cx="157163" cy="155575"/>
            </a:xfrm>
            <a:custGeom>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7" name="Freeform 37">
              <a:extLst>
                <a:ext uri="{FF2B5EF4-FFF2-40B4-BE49-F238E27FC236}">
                  <a16:creationId xmlns:a16="http://schemas.microsoft.com/office/drawing/2014/main" xmlns="" id="{591F2327-4B45-41AA-B41C-7404B6A1E4F2}"/>
                </a:ext>
                <a:ext uri="{C183D7F6-B498-43B3-948B-1728B52AA6E4}">
                  <adec:decorative xmlns:adec="http://schemas.microsoft.com/office/drawing/2017/decorative" xmlns="" val="1"/>
                </a:ext>
              </a:extLst>
            </p:cNvPr>
            <p:cNvSpPr/>
            <p:nvPr>
              <p:custDataLst>
                <p:tags r:id="rId42"/>
              </p:custDataLst>
              <p:extLst>
                <p:ext uri="{386F3935-93C4-4BCD-93E2-E3B085C9AB24}">
                  <p16:designElem xmlns:p16="http://schemas.microsoft.com/office/powerpoint/2015/main" xmlns="" val="1"/>
                </p:ext>
              </p:extLst>
            </p:nvPr>
          </p:nvSpPr>
          <p:spPr bwMode="auto">
            <a:xfrm>
              <a:off x="11710987" y="4763"/>
              <a:ext cx="304800" cy="1544638"/>
            </a:xfrm>
            <a:custGeom>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8" name="Freeform 38">
              <a:extLst>
                <a:ext uri="{FF2B5EF4-FFF2-40B4-BE49-F238E27FC236}">
                  <a16:creationId xmlns:a16="http://schemas.microsoft.com/office/drawing/2014/main" xmlns="" id="{5A63224C-41A0-42C0-96F6-0B2BE99A1353}"/>
                </a:ext>
                <a:ext uri="{C183D7F6-B498-43B3-948B-1728B52AA6E4}">
                  <adec:decorative xmlns:adec="http://schemas.microsoft.com/office/drawing/2017/decorative" xmlns="" val="1"/>
                </a:ext>
              </a:extLst>
            </p:cNvPr>
            <p:cNvSpPr>
              <a:spLocks noEditPoints="1"/>
            </p:cNvSpPr>
            <p:nvPr>
              <p:custDataLst>
                <p:tags r:id="rId43"/>
              </p:custDataLst>
              <p:extLst>
                <p:ext uri="{386F3935-93C4-4BCD-93E2-E3B085C9AB24}">
                  <p16:designElem xmlns:p16="http://schemas.microsoft.com/office/powerpoint/2015/main" xmlns="" val="1"/>
                </p:ext>
              </p:extLst>
            </p:nvPr>
          </p:nvSpPr>
          <p:spPr bwMode="auto">
            <a:xfrm>
              <a:off x="11636375" y="4867275"/>
              <a:ext cx="188913"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49" name="Freeform 39">
              <a:extLst>
                <a:ext uri="{FF2B5EF4-FFF2-40B4-BE49-F238E27FC236}">
                  <a16:creationId xmlns:a16="http://schemas.microsoft.com/office/drawing/2014/main" xmlns="" id="{A7C00B9F-C253-4776-9935-EC02254A4F2F}"/>
                </a:ext>
                <a:ext uri="{C183D7F6-B498-43B3-948B-1728B52AA6E4}">
                  <adec:decorative xmlns:adec="http://schemas.microsoft.com/office/drawing/2017/decorative" xmlns="" val="1"/>
                </a:ext>
              </a:extLst>
            </p:cNvPr>
            <p:cNvSpPr/>
            <p:nvPr>
              <p:custDataLst>
                <p:tags r:id="rId44"/>
              </p:custDataLst>
              <p:extLst>
                <p:ext uri="{386F3935-93C4-4BCD-93E2-E3B085C9AB24}">
                  <p16:designElem xmlns:p16="http://schemas.microsoft.com/office/powerpoint/2015/main" xmlns="" val="1"/>
                </p:ext>
              </p:extLst>
            </p:nvPr>
          </p:nvSpPr>
          <p:spPr bwMode="auto">
            <a:xfrm>
              <a:off x="11441112" y="5046663"/>
              <a:ext cx="307975" cy="1801813"/>
            </a:xfrm>
            <a:custGeom>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50" name="Freeform 40">
              <a:extLst>
                <a:ext uri="{FF2B5EF4-FFF2-40B4-BE49-F238E27FC236}">
                  <a16:creationId xmlns:a16="http://schemas.microsoft.com/office/drawing/2014/main" xmlns="" id="{5062D4AA-13F3-4064-8440-FFE8562D8540}"/>
                </a:ext>
                <a:ext uri="{C183D7F6-B498-43B3-948B-1728B52AA6E4}">
                  <adec:decorative xmlns:adec="http://schemas.microsoft.com/office/drawing/2017/decorative" xmlns="" val="1"/>
                </a:ext>
              </a:extLst>
            </p:cNvPr>
            <p:cNvSpPr>
              <a:spLocks noEditPoints="1"/>
            </p:cNvSpPr>
            <p:nvPr>
              <p:custDataLst>
                <p:tags r:id="rId45"/>
              </p:custDataLst>
              <p:extLst>
                <p:ext uri="{386F3935-93C4-4BCD-93E2-E3B085C9AB24}">
                  <p16:designElem xmlns:p16="http://schemas.microsoft.com/office/powerpoint/2015/main" xmlns="" val="1"/>
                </p:ext>
              </p:extLst>
            </p:nvPr>
          </p:nvSpPr>
          <p:spPr bwMode="auto">
            <a:xfrm>
              <a:off x="11849100" y="6416675"/>
              <a:ext cx="190500" cy="188913"/>
            </a:xfrm>
            <a:custGeom>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p:txBody>
        </p:sp>
        <p:sp>
          <p:nvSpPr>
            <p:cNvPr id="51" name="Rectangle 41">
              <a:extLst>
                <a:ext uri="{FF2B5EF4-FFF2-40B4-BE49-F238E27FC236}">
                  <a16:creationId xmlns:a16="http://schemas.microsoft.com/office/drawing/2014/main" xmlns="" id="{3E143B27-CB82-440B-879B-D25C1891C191}"/>
                </a:ext>
                <a:ext uri="{C183D7F6-B498-43B3-948B-1728B52AA6E4}">
                  <adec:decorative xmlns:adec="http://schemas.microsoft.com/office/drawing/2017/decorative" xmlns="" val="1"/>
                </a:ext>
              </a:extLst>
            </p:cNvPr>
            <p:cNvSpPr>
              <a:spLocks noChangeArrowheads="1"/>
            </p:cNvSpPr>
            <p:nvPr>
              <p:custDataLst>
                <p:tags r:id="rId46"/>
              </p:custDataLst>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p:txBody>
        </p:sp>
      </p:grpSp>
    </p:spTree>
    <p:extLst>
      <p:ext uri="{BB962C8B-B14F-4D97-AF65-F5344CB8AC3E}">
        <p14:creationId xmlns:p14="http://schemas.microsoft.com/office/powerpoint/2010/main" val="405139818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defPPr>
              <a:defRPr kern="1200" smtId="4294967295"/>
            </a:defPPr>
          </a:lstStyle>
          <a:p>
            <a:r>
              <a:rPr lang="en-US" sz="3700">
                <a:solidFill>
                  <a:schemeClr val="accent2"/>
                </a:solidFill>
              </a:rPr>
              <a:t>Reduce</a:t>
            </a:r>
            <a:r>
              <a:rPr lang="en-US"/>
              <a:t> </a:t>
            </a:r>
            <a:r>
              <a:rPr lang="en-US" sz="3700">
                <a:solidFill>
                  <a:schemeClr val="accent2"/>
                </a:solidFill>
              </a:rPr>
              <a:t>Paper</a:t>
            </a:r>
            <a:r>
              <a:rPr lang="en-US"/>
              <a:t> </a:t>
            </a:r>
            <a:r>
              <a:rPr lang="en-US" sz="3700">
                <a:solidFill>
                  <a:schemeClr val="accent2"/>
                </a:solidFill>
              </a:rPr>
              <a:t>in</a:t>
            </a:r>
            <a:r>
              <a:rPr lang="en-US"/>
              <a:t> </a:t>
            </a:r>
            <a:r>
              <a:rPr lang="en-US" sz="3700">
                <a:solidFill>
                  <a:schemeClr val="accent2"/>
                </a:solidFill>
              </a:rPr>
              <a:t>Your</a:t>
            </a:r>
            <a:r>
              <a:rPr lang="en-US"/>
              <a:t> </a:t>
            </a:r>
            <a:r>
              <a:rPr lang="en-US" sz="3700">
                <a:solidFill>
                  <a:schemeClr val="accent2"/>
                </a:solidFill>
              </a:rPr>
              <a:t>Office</a:t>
            </a:r>
          </a:p>
        </p:txBody>
      </p:sp>
      <p:sp>
        <p:nvSpPr>
          <p:cNvPr id="3" name="Content Placeholder 2"/>
          <p:cNvSpPr>
            <a:spLocks noGrp="1"/>
          </p:cNvSpPr>
          <p:nvPr>
            <p:ph idx="1"/>
            <p:custDataLst>
              <p:tags r:id="rId5"/>
            </p:custDataLst>
          </p:nvPr>
        </p:nvSpPr>
        <p:spPr/>
        <p:txBody>
          <a:bodyPr/>
          <a:lstStyle>
            <a:defPPr>
              <a:defRPr kern="1200" smtId="4294967295"/>
            </a:defPPr>
          </a:lstStyle>
          <a:p>
            <a:r>
              <a:rPr lang="en-US"/>
              <a:t>Paper = expense</a:t>
            </a:r>
          </a:p>
          <a:p>
            <a:pPr lvl="1"/>
            <a:r>
              <a:rPr lang="en-US"/>
              <a:t>Toner</a:t>
            </a:r>
          </a:p>
          <a:p>
            <a:pPr lvl="1"/>
            <a:r>
              <a:rPr lang="en-US"/>
              <a:t>Paper</a:t>
            </a:r>
          </a:p>
          <a:p>
            <a:pPr lvl="1"/>
            <a:r>
              <a:rPr lang="en-US"/>
              <a:t>Postage</a:t>
            </a:r>
          </a:p>
          <a:p>
            <a:pPr lvl="1"/>
            <a:r>
              <a:rPr lang="en-US"/>
              <a:t>Storage</a:t>
            </a:r>
          </a:p>
          <a:p>
            <a:r>
              <a:rPr lang="en-US"/>
              <a:t>Time Management and Organization</a:t>
            </a:r>
          </a:p>
          <a:p>
            <a:pPr lvl="1"/>
            <a:r>
              <a:rPr lang="en-US"/>
              <a:t>Deal with all paper only one time</a:t>
            </a:r>
          </a:p>
          <a:p>
            <a:pPr marL="137160" indent="0">
              <a:buNone/>
            </a:pPr>
            <a:endParaRPr lang="en-US"/>
          </a:p>
          <a:p>
            <a:pPr marL="585216" lvl="1" indent="0">
              <a:buNone/>
            </a:pPr>
            <a:endParaRPr lang="en-US"/>
          </a:p>
        </p:txBody>
      </p:sp>
    </p:spTree>
    <p:extLst>
      <p:ext uri="{BB962C8B-B14F-4D97-AF65-F5344CB8AC3E}">
        <p14:creationId xmlns:p14="http://schemas.microsoft.com/office/powerpoint/2010/main" val="2753967197"/>
      </p:ext>
    </p:extLst>
  </p:cSld>
  <p:clrMapOvr>
    <a:masterClrMapping/>
  </p:clrMapOvr>
  <p:transition/>
  <p:timing/>
</p:sld>
</file>

<file path=ppt/tags/tag1.xml><?xml version="1.0" encoding="utf-8"?>
<p:tagLst xmlns:p="http://schemas.openxmlformats.org/presentationml/2006/main">
  <p:tag name="AS_UNIQUEID" val="1"/>
</p:tagLst>
</file>

<file path=ppt/tags/tag10.xml><?xml version="1.0" encoding="utf-8"?>
<p:tagLst xmlns:p="http://schemas.openxmlformats.org/presentationml/2006/main">
  <p:tag name="AS_UNIQUEID" val="9"/>
</p:tagLst>
</file>

<file path=ppt/tags/tag100.xml><?xml version="1.0" encoding="utf-8"?>
<p:tagLst xmlns:p="http://schemas.openxmlformats.org/presentationml/2006/main">
  <p:tag name="AS_UNIQUEID" val="99"/>
</p:tagLst>
</file>

<file path=ppt/tags/tag101.xml><?xml version="1.0" encoding="utf-8"?>
<p:tagLst xmlns:p="http://schemas.openxmlformats.org/presentationml/2006/main">
  <p:tag name="AS_UNIQUEID" val="100"/>
</p:tagLst>
</file>

<file path=ppt/tags/tag102.xml><?xml version="1.0" encoding="utf-8"?>
<p:tagLst xmlns:p="http://schemas.openxmlformats.org/presentationml/2006/main">
  <p:tag name="AS_UNIQUEID" val="101"/>
</p:tagLst>
</file>

<file path=ppt/tags/tag103.xml><?xml version="1.0" encoding="utf-8"?>
<p:tagLst xmlns:p="http://schemas.openxmlformats.org/presentationml/2006/main">
  <p:tag name="AS_UNIQUEID" val="102"/>
</p:tagLst>
</file>

<file path=ppt/tags/tag104.xml><?xml version="1.0" encoding="utf-8"?>
<p:tagLst xmlns:p="http://schemas.openxmlformats.org/presentationml/2006/main">
  <p:tag name="AS_UNIQUEID" val="103"/>
</p:tagLst>
</file>

<file path=ppt/tags/tag105.xml><?xml version="1.0" encoding="utf-8"?>
<p:tagLst xmlns:p="http://schemas.openxmlformats.org/presentationml/2006/main">
  <p:tag name="AS_UNIQUEID" val="104"/>
</p:tagLst>
</file>

<file path=ppt/tags/tag106.xml><?xml version="1.0" encoding="utf-8"?>
<p:tagLst xmlns:p="http://schemas.openxmlformats.org/presentationml/2006/main">
  <p:tag name="AS_UNIQUEID" val="105"/>
</p:tagLst>
</file>

<file path=ppt/tags/tag107.xml><?xml version="1.0" encoding="utf-8"?>
<p:tagLst xmlns:p="http://schemas.openxmlformats.org/presentationml/2006/main">
  <p:tag name="AS_UNIQUEID" val="106"/>
</p:tagLst>
</file>

<file path=ppt/tags/tag108.xml><?xml version="1.0" encoding="utf-8"?>
<p:tagLst xmlns:p="http://schemas.openxmlformats.org/presentationml/2006/main">
  <p:tag name="AS_UNIQUEID" val="107"/>
</p:tagLst>
</file>

<file path=ppt/tags/tag109.xml><?xml version="1.0" encoding="utf-8"?>
<p:tagLst xmlns:p="http://schemas.openxmlformats.org/presentationml/2006/main">
  <p:tag name="AS_UNIQUEID" val="108"/>
</p:tagLst>
</file>

<file path=ppt/tags/tag11.xml><?xml version="1.0" encoding="utf-8"?>
<p:tagLst xmlns:p="http://schemas.openxmlformats.org/presentationml/2006/main">
  <p:tag name="AS_UNIQUEID" val="10"/>
</p:tagLst>
</file>

<file path=ppt/tags/tag110.xml><?xml version="1.0" encoding="utf-8"?>
<p:tagLst xmlns:p="http://schemas.openxmlformats.org/presentationml/2006/main">
  <p:tag name="AS_UNIQUEID" val="109"/>
</p:tagLst>
</file>

<file path=ppt/tags/tag111.xml><?xml version="1.0" encoding="utf-8"?>
<p:tagLst xmlns:p="http://schemas.openxmlformats.org/presentationml/2006/main">
  <p:tag name="AS_UNIQUEID" val="110"/>
</p:tagLst>
</file>

<file path=ppt/tags/tag112.xml><?xml version="1.0" encoding="utf-8"?>
<p:tagLst xmlns:p="http://schemas.openxmlformats.org/presentationml/2006/main">
  <p:tag name="AS_UNIQUEID" val="111"/>
</p:tagLst>
</file>

<file path=ppt/tags/tag113.xml><?xml version="1.0" encoding="utf-8"?>
<p:tagLst xmlns:p="http://schemas.openxmlformats.org/presentationml/2006/main">
  <p:tag name="AS_UNIQUEID" val="112"/>
</p:tagLst>
</file>

<file path=ppt/tags/tag114.xml><?xml version="1.0" encoding="utf-8"?>
<p:tagLst xmlns:p="http://schemas.openxmlformats.org/presentationml/2006/main">
  <p:tag name="AS_UNIQUEID" val="113"/>
</p:tagLst>
</file>

<file path=ppt/tags/tag115.xml><?xml version="1.0" encoding="utf-8"?>
<p:tagLst xmlns:p="http://schemas.openxmlformats.org/presentationml/2006/main">
  <p:tag name="AS_UNIQUEID" val="114"/>
</p:tagLst>
</file>

<file path=ppt/tags/tag116.xml><?xml version="1.0" encoding="utf-8"?>
<p:tagLst xmlns:p="http://schemas.openxmlformats.org/presentationml/2006/main">
  <p:tag name="AS_UNIQUEID" val="115"/>
</p:tagLst>
</file>

<file path=ppt/tags/tag117.xml><?xml version="1.0" encoding="utf-8"?>
<p:tagLst xmlns:p="http://schemas.openxmlformats.org/presentationml/2006/main">
  <p:tag name="AS_UNIQUEID" val="116"/>
</p:tagLst>
</file>

<file path=ppt/tags/tag118.xml><?xml version="1.0" encoding="utf-8"?>
<p:tagLst xmlns:p="http://schemas.openxmlformats.org/presentationml/2006/main">
  <p:tag name="AS_UNIQUEID" val="117"/>
</p:tagLst>
</file>

<file path=ppt/tags/tag119.xml><?xml version="1.0" encoding="utf-8"?>
<p:tagLst xmlns:p="http://schemas.openxmlformats.org/presentationml/2006/main">
  <p:tag name="AS_UNIQUEID" val="118"/>
</p:tagLst>
</file>

<file path=ppt/tags/tag12.xml><?xml version="1.0" encoding="utf-8"?>
<p:tagLst xmlns:p="http://schemas.openxmlformats.org/presentationml/2006/main">
  <p:tag name="AS_UNIQUEID" val="11"/>
</p:tagLst>
</file>

<file path=ppt/tags/tag120.xml><?xml version="1.0" encoding="utf-8"?>
<p:tagLst xmlns:p="http://schemas.openxmlformats.org/presentationml/2006/main">
  <p:tag name="AS_UNIQUEID" val="119"/>
</p:tagLst>
</file>

<file path=ppt/tags/tag121.xml><?xml version="1.0" encoding="utf-8"?>
<p:tagLst xmlns:p="http://schemas.openxmlformats.org/presentationml/2006/main">
  <p:tag name="AS_UNIQUEID" val="120"/>
</p:tagLst>
</file>

<file path=ppt/tags/tag122.xml><?xml version="1.0" encoding="utf-8"?>
<p:tagLst xmlns:p="http://schemas.openxmlformats.org/presentationml/2006/main">
  <p:tag name="AS_UNIQUEID" val="121"/>
</p:tagLst>
</file>

<file path=ppt/tags/tag123.xml><?xml version="1.0" encoding="utf-8"?>
<p:tagLst xmlns:p="http://schemas.openxmlformats.org/presentationml/2006/main">
  <p:tag name="AS_UNIQUEID" val="122"/>
</p:tagLst>
</file>

<file path=ppt/tags/tag124.xml><?xml version="1.0" encoding="utf-8"?>
<p:tagLst xmlns:p="http://schemas.openxmlformats.org/presentationml/2006/main">
  <p:tag name="AS_UNIQUEID" val="123"/>
</p:tagLst>
</file>

<file path=ppt/tags/tag125.xml><?xml version="1.0" encoding="utf-8"?>
<p:tagLst xmlns:p="http://schemas.openxmlformats.org/presentationml/2006/main">
  <p:tag name="AS_UNIQUEID" val="124"/>
</p:tagLst>
</file>

<file path=ppt/tags/tag126.xml><?xml version="1.0" encoding="utf-8"?>
<p:tagLst xmlns:p="http://schemas.openxmlformats.org/presentationml/2006/main">
  <p:tag name="AS_UNIQUEID" val="125"/>
</p:tagLst>
</file>

<file path=ppt/tags/tag127.xml><?xml version="1.0" encoding="utf-8"?>
<p:tagLst xmlns:p="http://schemas.openxmlformats.org/presentationml/2006/main">
  <p:tag name="AS_UNIQUEID" val="126"/>
</p:tagLst>
</file>

<file path=ppt/tags/tag128.xml><?xml version="1.0" encoding="utf-8"?>
<p:tagLst xmlns:p="http://schemas.openxmlformats.org/presentationml/2006/main">
  <p:tag name="AS_UNIQUEID" val="127"/>
</p:tagLst>
</file>

<file path=ppt/tags/tag129.xml><?xml version="1.0" encoding="utf-8"?>
<p:tagLst xmlns:p="http://schemas.openxmlformats.org/presentationml/2006/main">
  <p:tag name="AS_UNIQUEID" val="128"/>
</p:tagLst>
</file>

<file path=ppt/tags/tag13.xml><?xml version="1.0" encoding="utf-8"?>
<p:tagLst xmlns:p="http://schemas.openxmlformats.org/presentationml/2006/main">
  <p:tag name="AS_UNIQUEID" val="12"/>
</p:tagLst>
</file>

<file path=ppt/tags/tag130.xml><?xml version="1.0" encoding="utf-8"?>
<p:tagLst xmlns:p="http://schemas.openxmlformats.org/presentationml/2006/main">
  <p:tag name="AS_UNIQUEID" val="129"/>
</p:tagLst>
</file>

<file path=ppt/tags/tag131.xml><?xml version="1.0" encoding="utf-8"?>
<p:tagLst xmlns:p="http://schemas.openxmlformats.org/presentationml/2006/main">
  <p:tag name="AS_UNIQUEID" val="130"/>
</p:tagLst>
</file>

<file path=ppt/tags/tag132.xml><?xml version="1.0" encoding="utf-8"?>
<p:tagLst xmlns:p="http://schemas.openxmlformats.org/presentationml/2006/main">
  <p:tag name="AS_UNIQUEID" val="131"/>
</p:tagLst>
</file>

<file path=ppt/tags/tag133.xml><?xml version="1.0" encoding="utf-8"?>
<p:tagLst xmlns:p="http://schemas.openxmlformats.org/presentationml/2006/main">
  <p:tag name="AS_UNIQUEID" val="132"/>
</p:tagLst>
</file>

<file path=ppt/tags/tag134.xml><?xml version="1.0" encoding="utf-8"?>
<p:tagLst xmlns:p="http://schemas.openxmlformats.org/presentationml/2006/main">
  <p:tag name="AS_UNIQUEID" val="133"/>
</p:tagLst>
</file>

<file path=ppt/tags/tag135.xml><?xml version="1.0" encoding="utf-8"?>
<p:tagLst xmlns:p="http://schemas.openxmlformats.org/presentationml/2006/main">
  <p:tag name="AS_UNIQUEID" val="134"/>
</p:tagLst>
</file>

<file path=ppt/tags/tag136.xml><?xml version="1.0" encoding="utf-8"?>
<p:tagLst xmlns:p="http://schemas.openxmlformats.org/presentationml/2006/main">
  <p:tag name="AS_UNIQUEID" val="135"/>
</p:tagLst>
</file>

<file path=ppt/tags/tag137.xml><?xml version="1.0" encoding="utf-8"?>
<p:tagLst xmlns:p="http://schemas.openxmlformats.org/presentationml/2006/main">
  <p:tag name="AS_UNIQUEID" val="136"/>
</p:tagLst>
</file>

<file path=ppt/tags/tag138.xml><?xml version="1.0" encoding="utf-8"?>
<p:tagLst xmlns:p="http://schemas.openxmlformats.org/presentationml/2006/main">
  <p:tag name="AS_UNIQUEID" val="137"/>
</p:tagLst>
</file>

<file path=ppt/tags/tag139.xml><?xml version="1.0" encoding="utf-8"?>
<p:tagLst xmlns:p="http://schemas.openxmlformats.org/presentationml/2006/main">
  <p:tag name="AS_UNIQUEID" val="138"/>
</p:tagLst>
</file>

<file path=ppt/tags/tag14.xml><?xml version="1.0" encoding="utf-8"?>
<p:tagLst xmlns:p="http://schemas.openxmlformats.org/presentationml/2006/main">
  <p:tag name="AS_UNIQUEID" val="13"/>
</p:tagLst>
</file>

<file path=ppt/tags/tag140.xml><?xml version="1.0" encoding="utf-8"?>
<p:tagLst xmlns:p="http://schemas.openxmlformats.org/presentationml/2006/main">
  <p:tag name="AS_UNIQUEID" val="139"/>
</p:tagLst>
</file>

<file path=ppt/tags/tag141.xml><?xml version="1.0" encoding="utf-8"?>
<p:tagLst xmlns:p="http://schemas.openxmlformats.org/presentationml/2006/main">
  <p:tag name="AS_UNIQUEID" val="140"/>
</p:tagLst>
</file>

<file path=ppt/tags/tag142.xml><?xml version="1.0" encoding="utf-8"?>
<p:tagLst xmlns:p="http://schemas.openxmlformats.org/presentationml/2006/main">
  <p:tag name="AS_UNIQUEID" val="141"/>
</p:tagLst>
</file>

<file path=ppt/tags/tag143.xml><?xml version="1.0" encoding="utf-8"?>
<p:tagLst xmlns:p="http://schemas.openxmlformats.org/presentationml/2006/main">
  <p:tag name="AS_UNIQUEID" val="142"/>
</p:tagLst>
</file>

<file path=ppt/tags/tag144.xml><?xml version="1.0" encoding="utf-8"?>
<p:tagLst xmlns:p="http://schemas.openxmlformats.org/presentationml/2006/main">
  <p:tag name="AS_UNIQUEID" val="143"/>
</p:tagLst>
</file>

<file path=ppt/tags/tag145.xml><?xml version="1.0" encoding="utf-8"?>
<p:tagLst xmlns:p="http://schemas.openxmlformats.org/presentationml/2006/main">
  <p:tag name="AS_UNIQUEID" val="144"/>
</p:tagLst>
</file>

<file path=ppt/tags/tag146.xml><?xml version="1.0" encoding="utf-8"?>
<p:tagLst xmlns:p="http://schemas.openxmlformats.org/presentationml/2006/main">
  <p:tag name="AS_UNIQUEID" val="145"/>
</p:tagLst>
</file>

<file path=ppt/tags/tag147.xml><?xml version="1.0" encoding="utf-8"?>
<p:tagLst xmlns:p="http://schemas.openxmlformats.org/presentationml/2006/main">
  <p:tag name="AS_UNIQUEID" val="146"/>
</p:tagLst>
</file>

<file path=ppt/tags/tag148.xml><?xml version="1.0" encoding="utf-8"?>
<p:tagLst xmlns:p="http://schemas.openxmlformats.org/presentationml/2006/main">
  <p:tag name="AS_UNIQUEID" val="147"/>
</p:tagLst>
</file>

<file path=ppt/tags/tag149.xml><?xml version="1.0" encoding="utf-8"?>
<p:tagLst xmlns:p="http://schemas.openxmlformats.org/presentationml/2006/main">
  <p:tag name="AS_UNIQUEID" val="148"/>
</p:tagLst>
</file>

<file path=ppt/tags/tag15.xml><?xml version="1.0" encoding="utf-8"?>
<p:tagLst xmlns:p="http://schemas.openxmlformats.org/presentationml/2006/main">
  <p:tag name="AS_UNIQUEID" val="14"/>
</p:tagLst>
</file>

<file path=ppt/tags/tag150.xml><?xml version="1.0" encoding="utf-8"?>
<p:tagLst xmlns:p="http://schemas.openxmlformats.org/presentationml/2006/main">
  <p:tag name="AS_UNIQUEID" val="149"/>
</p:tagLst>
</file>

<file path=ppt/tags/tag151.xml><?xml version="1.0" encoding="utf-8"?>
<p:tagLst xmlns:p="http://schemas.openxmlformats.org/presentationml/2006/main">
  <p:tag name="AS_UNIQUEID" val="150"/>
</p:tagLst>
</file>

<file path=ppt/tags/tag152.xml><?xml version="1.0" encoding="utf-8"?>
<p:tagLst xmlns:p="http://schemas.openxmlformats.org/presentationml/2006/main">
  <p:tag name="AS_UNIQUEID" val="151"/>
</p:tagLst>
</file>

<file path=ppt/tags/tag153.xml><?xml version="1.0" encoding="utf-8"?>
<p:tagLst xmlns:p="http://schemas.openxmlformats.org/presentationml/2006/main">
  <p:tag name="AS_UNIQUEID" val="152"/>
</p:tagLst>
</file>

<file path=ppt/tags/tag154.xml><?xml version="1.0" encoding="utf-8"?>
<p:tagLst xmlns:p="http://schemas.openxmlformats.org/presentationml/2006/main">
  <p:tag name="AS_UNIQUEID" val="153"/>
</p:tagLst>
</file>

<file path=ppt/tags/tag155.xml><?xml version="1.0" encoding="utf-8"?>
<p:tagLst xmlns:p="http://schemas.openxmlformats.org/presentationml/2006/main">
  <p:tag name="AS_UNIQUEID" val="154"/>
</p:tagLst>
</file>

<file path=ppt/tags/tag156.xml><?xml version="1.0" encoding="utf-8"?>
<p:tagLst xmlns:p="http://schemas.openxmlformats.org/presentationml/2006/main">
  <p:tag name="AS_UNIQUEID" val="155"/>
</p:tagLst>
</file>

<file path=ppt/tags/tag157.xml><?xml version="1.0" encoding="utf-8"?>
<p:tagLst xmlns:p="http://schemas.openxmlformats.org/presentationml/2006/main">
  <p:tag name="AS_UNIQUEID" val="156"/>
</p:tagLst>
</file>

<file path=ppt/tags/tag158.xml><?xml version="1.0" encoding="utf-8"?>
<p:tagLst xmlns:p="http://schemas.openxmlformats.org/presentationml/2006/main">
  <p:tag name="AS_UNIQUEID" val="157"/>
</p:tagLst>
</file>

<file path=ppt/tags/tag159.xml><?xml version="1.0" encoding="utf-8"?>
<p:tagLst xmlns:p="http://schemas.openxmlformats.org/presentationml/2006/main">
  <p:tag name="AS_UNIQUEID" val="158"/>
</p:tagLst>
</file>

<file path=ppt/tags/tag16.xml><?xml version="1.0" encoding="utf-8"?>
<p:tagLst xmlns:p="http://schemas.openxmlformats.org/presentationml/2006/main">
  <p:tag name="AS_UNIQUEID" val="15"/>
</p:tagLst>
</file>

<file path=ppt/tags/tag160.xml><?xml version="1.0" encoding="utf-8"?>
<p:tagLst xmlns:p="http://schemas.openxmlformats.org/presentationml/2006/main">
  <p:tag name="AS_UNIQUEID" val="159"/>
</p:tagLst>
</file>

<file path=ppt/tags/tag161.xml><?xml version="1.0" encoding="utf-8"?>
<p:tagLst xmlns:p="http://schemas.openxmlformats.org/presentationml/2006/main">
  <p:tag name="AS_UNIQUEID" val="160"/>
</p:tagLst>
</file>

<file path=ppt/tags/tag162.xml><?xml version="1.0" encoding="utf-8"?>
<p:tagLst xmlns:p="http://schemas.openxmlformats.org/presentationml/2006/main">
  <p:tag name="AS_UNIQUEID" val="161"/>
</p:tagLst>
</file>

<file path=ppt/tags/tag163.xml><?xml version="1.0" encoding="utf-8"?>
<p:tagLst xmlns:p="http://schemas.openxmlformats.org/presentationml/2006/main">
  <p:tag name="AS_UNIQUEID" val="162"/>
</p:tagLst>
</file>

<file path=ppt/tags/tag164.xml><?xml version="1.0" encoding="utf-8"?>
<p:tagLst xmlns:p="http://schemas.openxmlformats.org/presentationml/2006/main">
  <p:tag name="AS_UNIQUEID" val="163"/>
</p:tagLst>
</file>

<file path=ppt/tags/tag165.xml><?xml version="1.0" encoding="utf-8"?>
<p:tagLst xmlns:p="http://schemas.openxmlformats.org/presentationml/2006/main">
  <p:tag name="AS_UNIQUEID" val="164"/>
</p:tagLst>
</file>

<file path=ppt/tags/tag166.xml><?xml version="1.0" encoding="utf-8"?>
<p:tagLst xmlns:p="http://schemas.openxmlformats.org/presentationml/2006/main">
  <p:tag name="AS_UNIQUEID" val="165"/>
</p:tagLst>
</file>

<file path=ppt/tags/tag167.xml><?xml version="1.0" encoding="utf-8"?>
<p:tagLst xmlns:p="http://schemas.openxmlformats.org/presentationml/2006/main">
  <p:tag name="AS_UNIQUEID" val="166"/>
</p:tagLst>
</file>

<file path=ppt/tags/tag168.xml><?xml version="1.0" encoding="utf-8"?>
<p:tagLst xmlns:p="http://schemas.openxmlformats.org/presentationml/2006/main">
  <p:tag name="AS_UNIQUEID" val="167"/>
</p:tagLst>
</file>

<file path=ppt/tags/tag169.xml><?xml version="1.0" encoding="utf-8"?>
<p:tagLst xmlns:p="http://schemas.openxmlformats.org/presentationml/2006/main">
  <p:tag name="AS_UNIQUEID" val="168"/>
</p:tagLst>
</file>

<file path=ppt/tags/tag17.xml><?xml version="1.0" encoding="utf-8"?>
<p:tagLst xmlns:p="http://schemas.openxmlformats.org/presentationml/2006/main">
  <p:tag name="AS_UNIQUEID" val="16"/>
</p:tagLst>
</file>

<file path=ppt/tags/tag170.xml><?xml version="1.0" encoding="utf-8"?>
<p:tagLst xmlns:p="http://schemas.openxmlformats.org/presentationml/2006/main">
  <p:tag name="AS_UNIQUEID" val="169"/>
</p:tagLst>
</file>

<file path=ppt/tags/tag171.xml><?xml version="1.0" encoding="utf-8"?>
<p:tagLst xmlns:p="http://schemas.openxmlformats.org/presentationml/2006/main">
  <p:tag name="AS_UNIQUEID" val="170"/>
</p:tagLst>
</file>

<file path=ppt/tags/tag172.xml><?xml version="1.0" encoding="utf-8"?>
<p:tagLst xmlns:p="http://schemas.openxmlformats.org/presentationml/2006/main">
  <p:tag name="AS_UNIQUEID" val="171"/>
</p:tagLst>
</file>

<file path=ppt/tags/tag173.xml><?xml version="1.0" encoding="utf-8"?>
<p:tagLst xmlns:p="http://schemas.openxmlformats.org/presentationml/2006/main">
  <p:tag name="AS_UNIQUEID" val="172"/>
</p:tagLst>
</file>

<file path=ppt/tags/tag174.xml><?xml version="1.0" encoding="utf-8"?>
<p:tagLst xmlns:p="http://schemas.openxmlformats.org/presentationml/2006/main">
  <p:tag name="AS_UNIQUEID" val="173"/>
</p:tagLst>
</file>

<file path=ppt/tags/tag175.xml><?xml version="1.0" encoding="utf-8"?>
<p:tagLst xmlns:p="http://schemas.openxmlformats.org/presentationml/2006/main">
  <p:tag name="AS_UNIQUEID" val="174"/>
</p:tagLst>
</file>

<file path=ppt/tags/tag176.xml><?xml version="1.0" encoding="utf-8"?>
<p:tagLst xmlns:p="http://schemas.openxmlformats.org/presentationml/2006/main">
  <p:tag name="AS_UNIQUEID" val="175"/>
</p:tagLst>
</file>

<file path=ppt/tags/tag177.xml><?xml version="1.0" encoding="utf-8"?>
<p:tagLst xmlns:p="http://schemas.openxmlformats.org/presentationml/2006/main">
  <p:tag name="AS_UNIQUEID" val="176"/>
</p:tagLst>
</file>

<file path=ppt/tags/tag178.xml><?xml version="1.0" encoding="utf-8"?>
<p:tagLst xmlns:p="http://schemas.openxmlformats.org/presentationml/2006/main">
  <p:tag name="AS_UNIQUEID" val="177"/>
</p:tagLst>
</file>

<file path=ppt/tags/tag179.xml><?xml version="1.0" encoding="utf-8"?>
<p:tagLst xmlns:p="http://schemas.openxmlformats.org/presentationml/2006/main">
  <p:tag name="AS_UNIQUEID" val="178"/>
</p:tagLst>
</file>

<file path=ppt/tags/tag18.xml><?xml version="1.0" encoding="utf-8"?>
<p:tagLst xmlns:p="http://schemas.openxmlformats.org/presentationml/2006/main">
  <p:tag name="AS_UNIQUEID" val="17"/>
</p:tagLst>
</file>

<file path=ppt/tags/tag180.xml><?xml version="1.0" encoding="utf-8"?>
<p:tagLst xmlns:p="http://schemas.openxmlformats.org/presentationml/2006/main">
  <p:tag name="AS_UNIQUEID" val="179"/>
</p:tagLst>
</file>

<file path=ppt/tags/tag181.xml><?xml version="1.0" encoding="utf-8"?>
<p:tagLst xmlns:p="http://schemas.openxmlformats.org/presentationml/2006/main">
  <p:tag name="AS_UNIQUEID" val="180"/>
</p:tagLst>
</file>

<file path=ppt/tags/tag182.xml><?xml version="1.0" encoding="utf-8"?>
<p:tagLst xmlns:p="http://schemas.openxmlformats.org/presentationml/2006/main">
  <p:tag name="AS_UNIQUEID" val="181"/>
</p:tagLst>
</file>

<file path=ppt/tags/tag183.xml><?xml version="1.0" encoding="utf-8"?>
<p:tagLst xmlns:p="http://schemas.openxmlformats.org/presentationml/2006/main">
  <p:tag name="AS_UNIQUEID" val="182"/>
</p:tagLst>
</file>

<file path=ppt/tags/tag184.xml><?xml version="1.0" encoding="utf-8"?>
<p:tagLst xmlns:p="http://schemas.openxmlformats.org/presentationml/2006/main">
  <p:tag name="AS_UNIQUEID" val="183"/>
</p:tagLst>
</file>

<file path=ppt/tags/tag185.xml><?xml version="1.0" encoding="utf-8"?>
<p:tagLst xmlns:p="http://schemas.openxmlformats.org/presentationml/2006/main">
  <p:tag name="AS_UNIQUEID" val="184"/>
</p:tagLst>
</file>

<file path=ppt/tags/tag186.xml><?xml version="1.0" encoding="utf-8"?>
<p:tagLst xmlns:p="http://schemas.openxmlformats.org/presentationml/2006/main">
  <p:tag name="AS_UNIQUEID" val="185"/>
</p:tagLst>
</file>

<file path=ppt/tags/tag187.xml><?xml version="1.0" encoding="utf-8"?>
<p:tagLst xmlns:p="http://schemas.openxmlformats.org/presentationml/2006/main">
  <p:tag name="AS_UNIQUEID" val="186"/>
</p:tagLst>
</file>

<file path=ppt/tags/tag188.xml><?xml version="1.0" encoding="utf-8"?>
<p:tagLst xmlns:p="http://schemas.openxmlformats.org/presentationml/2006/main">
  <p:tag name="AS_UNIQUEID" val="187"/>
</p:tagLst>
</file>

<file path=ppt/tags/tag189.xml><?xml version="1.0" encoding="utf-8"?>
<p:tagLst xmlns:p="http://schemas.openxmlformats.org/presentationml/2006/main">
  <p:tag name="AS_UNIQUEID" val="188"/>
</p:tagLst>
</file>

<file path=ppt/tags/tag19.xml><?xml version="1.0" encoding="utf-8"?>
<p:tagLst xmlns:p="http://schemas.openxmlformats.org/presentationml/2006/main">
  <p:tag name="AS_UNIQUEID" val="18"/>
</p:tagLst>
</file>

<file path=ppt/tags/tag190.xml><?xml version="1.0" encoding="utf-8"?>
<p:tagLst xmlns:p="http://schemas.openxmlformats.org/presentationml/2006/main">
  <p:tag name="AS_UNIQUEID" val="189"/>
</p:tagLst>
</file>

<file path=ppt/tags/tag191.xml><?xml version="1.0" encoding="utf-8"?>
<p:tagLst xmlns:p="http://schemas.openxmlformats.org/presentationml/2006/main">
  <p:tag name="AS_UNIQUEID" val="190"/>
</p:tagLst>
</file>

<file path=ppt/tags/tag192.xml><?xml version="1.0" encoding="utf-8"?>
<p:tagLst xmlns:p="http://schemas.openxmlformats.org/presentationml/2006/main">
  <p:tag name="AS_UNIQUEID" val="191"/>
</p:tagLst>
</file>

<file path=ppt/tags/tag193.xml><?xml version="1.0" encoding="utf-8"?>
<p:tagLst xmlns:p="http://schemas.openxmlformats.org/presentationml/2006/main">
  <p:tag name="AS_UNIQUEID" val="192"/>
</p:tagLst>
</file>

<file path=ppt/tags/tag194.xml><?xml version="1.0" encoding="utf-8"?>
<p:tagLst xmlns:p="http://schemas.openxmlformats.org/presentationml/2006/main">
  <p:tag name="AS_UNIQUEID" val="193"/>
</p:tagLst>
</file>

<file path=ppt/tags/tag195.xml><?xml version="1.0" encoding="utf-8"?>
<p:tagLst xmlns:p="http://schemas.openxmlformats.org/presentationml/2006/main">
  <p:tag name="AS_UNIQUEID" val="194"/>
</p:tagLst>
</file>

<file path=ppt/tags/tag196.xml><?xml version="1.0" encoding="utf-8"?>
<p:tagLst xmlns:p="http://schemas.openxmlformats.org/presentationml/2006/main">
  <p:tag name="AS_UNIQUEID" val="195"/>
</p:tagLst>
</file>

<file path=ppt/tags/tag197.xml><?xml version="1.0" encoding="utf-8"?>
<p:tagLst xmlns:p="http://schemas.openxmlformats.org/presentationml/2006/main">
  <p:tag name="AS_UNIQUEID" val="196"/>
</p:tagLst>
</file>

<file path=ppt/tags/tag198.xml><?xml version="1.0" encoding="utf-8"?>
<p:tagLst xmlns:p="http://schemas.openxmlformats.org/presentationml/2006/main">
  <p:tag name="AS_UNIQUEID" val="197"/>
</p:tagLst>
</file>

<file path=ppt/tags/tag199.xml><?xml version="1.0" encoding="utf-8"?>
<p:tagLst xmlns:p="http://schemas.openxmlformats.org/presentationml/2006/main">
  <p:tag name="AS_UNIQUEID" val="198"/>
</p:tagLst>
</file>

<file path=ppt/tags/tag2.xml><?xml version="1.0" encoding="utf-8"?>
<p:tagLst xmlns:p="http://schemas.openxmlformats.org/presentationml/2006/main">
  <p:tag name="AS_UNIQUEID" val="2"/>
</p:tagLst>
</file>

<file path=ppt/tags/tag20.xml><?xml version="1.0" encoding="utf-8"?>
<p:tagLst xmlns:p="http://schemas.openxmlformats.org/presentationml/2006/main">
  <p:tag name="AS_UNIQUEID" val="19"/>
</p:tagLst>
</file>

<file path=ppt/tags/tag200.xml><?xml version="1.0" encoding="utf-8"?>
<p:tagLst xmlns:p="http://schemas.openxmlformats.org/presentationml/2006/main">
  <p:tag name="AS_UNIQUEID" val="199"/>
</p:tagLst>
</file>

<file path=ppt/tags/tag201.xml><?xml version="1.0" encoding="utf-8"?>
<p:tagLst xmlns:p="http://schemas.openxmlformats.org/presentationml/2006/main">
  <p:tag name="AS_UNIQUEID" val="200"/>
</p:tagLst>
</file>

<file path=ppt/tags/tag202.xml><?xml version="1.0" encoding="utf-8"?>
<p:tagLst xmlns:p="http://schemas.openxmlformats.org/presentationml/2006/main">
  <p:tag name="AS_UNIQUEID" val="201"/>
</p:tagLst>
</file>

<file path=ppt/tags/tag203.xml><?xml version="1.0" encoding="utf-8"?>
<p:tagLst xmlns:p="http://schemas.openxmlformats.org/presentationml/2006/main">
  <p:tag name="AS_UNIQUEID" val="202"/>
</p:tagLst>
</file>

<file path=ppt/tags/tag204.xml><?xml version="1.0" encoding="utf-8"?>
<p:tagLst xmlns:p="http://schemas.openxmlformats.org/presentationml/2006/main">
  <p:tag name="AS_UNIQUEID" val="203"/>
</p:tagLst>
</file>

<file path=ppt/tags/tag205.xml><?xml version="1.0" encoding="utf-8"?>
<p:tagLst xmlns:p="http://schemas.openxmlformats.org/presentationml/2006/main">
  <p:tag name="AS_UNIQUEID" val="204"/>
</p:tagLst>
</file>

<file path=ppt/tags/tag206.xml><?xml version="1.0" encoding="utf-8"?>
<p:tagLst xmlns:p="http://schemas.openxmlformats.org/presentationml/2006/main">
  <p:tag name="AS_UNIQUEID" val="205"/>
</p:tagLst>
</file>

<file path=ppt/tags/tag207.xml><?xml version="1.0" encoding="utf-8"?>
<p:tagLst xmlns:p="http://schemas.openxmlformats.org/presentationml/2006/main">
  <p:tag name="AS_UNIQUEID" val="206"/>
</p:tagLst>
</file>

<file path=ppt/tags/tag208.xml><?xml version="1.0" encoding="utf-8"?>
<p:tagLst xmlns:p="http://schemas.openxmlformats.org/presentationml/2006/main">
  <p:tag name="AS_UNIQUEID" val="207"/>
</p:tagLst>
</file>

<file path=ppt/tags/tag209.xml><?xml version="1.0" encoding="utf-8"?>
<p:tagLst xmlns:p="http://schemas.openxmlformats.org/presentationml/2006/main">
  <p:tag name="AS_UNIQUEID" val="208"/>
</p:tagLst>
</file>

<file path=ppt/tags/tag21.xml><?xml version="1.0" encoding="utf-8"?>
<p:tagLst xmlns:p="http://schemas.openxmlformats.org/presentationml/2006/main">
  <p:tag name="AS_UNIQUEID" val="20"/>
</p:tagLst>
</file>

<file path=ppt/tags/tag210.xml><?xml version="1.0" encoding="utf-8"?>
<p:tagLst xmlns:p="http://schemas.openxmlformats.org/presentationml/2006/main">
  <p:tag name="AS_UNIQUEID" val="209"/>
</p:tagLst>
</file>

<file path=ppt/tags/tag211.xml><?xml version="1.0" encoding="utf-8"?>
<p:tagLst xmlns:p="http://schemas.openxmlformats.org/presentationml/2006/main">
  <p:tag name="AS_UNIQUEID" val="210"/>
</p:tagLst>
</file>

<file path=ppt/tags/tag212.xml><?xml version="1.0" encoding="utf-8"?>
<p:tagLst xmlns:p="http://schemas.openxmlformats.org/presentationml/2006/main">
  <p:tag name="AS_UNIQUEID" val="211"/>
</p:tagLst>
</file>

<file path=ppt/tags/tag213.xml><?xml version="1.0" encoding="utf-8"?>
<p:tagLst xmlns:p="http://schemas.openxmlformats.org/presentationml/2006/main">
  <p:tag name="AS_UNIQUEID" val="212"/>
</p:tagLst>
</file>

<file path=ppt/tags/tag214.xml><?xml version="1.0" encoding="utf-8"?>
<p:tagLst xmlns:p="http://schemas.openxmlformats.org/presentationml/2006/main">
  <p:tag name="AS_UNIQUEID" val="213"/>
</p:tagLst>
</file>

<file path=ppt/tags/tag215.xml><?xml version="1.0" encoding="utf-8"?>
<p:tagLst xmlns:p="http://schemas.openxmlformats.org/presentationml/2006/main">
  <p:tag name="AS_UNIQUEID" val="214"/>
</p:tagLst>
</file>

<file path=ppt/tags/tag216.xml><?xml version="1.0" encoding="utf-8"?>
<p:tagLst xmlns:p="http://schemas.openxmlformats.org/presentationml/2006/main">
  <p:tag name="AS_UNIQUEID" val="215"/>
</p:tagLst>
</file>

<file path=ppt/tags/tag217.xml><?xml version="1.0" encoding="utf-8"?>
<p:tagLst xmlns:p="http://schemas.openxmlformats.org/presentationml/2006/main">
  <p:tag name="AS_UNIQUEID" val="216"/>
</p:tagLst>
</file>

<file path=ppt/tags/tag218.xml><?xml version="1.0" encoding="utf-8"?>
<p:tagLst xmlns:p="http://schemas.openxmlformats.org/presentationml/2006/main">
  <p:tag name="AS_UNIQUEID" val="217"/>
</p:tagLst>
</file>

<file path=ppt/tags/tag219.xml><?xml version="1.0" encoding="utf-8"?>
<p:tagLst xmlns:p="http://schemas.openxmlformats.org/presentationml/2006/main">
  <p:tag name="AS_UNIQUEID" val="218"/>
</p:tagLst>
</file>

<file path=ppt/tags/tag22.xml><?xml version="1.0" encoding="utf-8"?>
<p:tagLst xmlns:p="http://schemas.openxmlformats.org/presentationml/2006/main">
  <p:tag name="AS_UNIQUEID" val="21"/>
</p:tagLst>
</file>

<file path=ppt/tags/tag220.xml><?xml version="1.0" encoding="utf-8"?>
<p:tagLst xmlns:p="http://schemas.openxmlformats.org/presentationml/2006/main">
  <p:tag name="AS_UNIQUEID" val="219"/>
</p:tagLst>
</file>

<file path=ppt/tags/tag221.xml><?xml version="1.0" encoding="utf-8"?>
<p:tagLst xmlns:p="http://schemas.openxmlformats.org/presentationml/2006/main">
  <p:tag name="AS_UNIQUEID" val="220"/>
</p:tagLst>
</file>

<file path=ppt/tags/tag222.xml><?xml version="1.0" encoding="utf-8"?>
<p:tagLst xmlns:p="http://schemas.openxmlformats.org/presentationml/2006/main">
  <p:tag name="AS_UNIQUEID" val="221"/>
</p:tagLst>
</file>

<file path=ppt/tags/tag223.xml><?xml version="1.0" encoding="utf-8"?>
<p:tagLst xmlns:p="http://schemas.openxmlformats.org/presentationml/2006/main">
  <p:tag name="AS_UNIQUEID" val="222"/>
</p:tagLst>
</file>

<file path=ppt/tags/tag224.xml><?xml version="1.0" encoding="utf-8"?>
<p:tagLst xmlns:p="http://schemas.openxmlformats.org/presentationml/2006/main">
  <p:tag name="AS_UNIQUEID" val="223"/>
</p:tagLst>
</file>

<file path=ppt/tags/tag225.xml><?xml version="1.0" encoding="utf-8"?>
<p:tagLst xmlns:p="http://schemas.openxmlformats.org/presentationml/2006/main">
  <p:tag name="AS_UNIQUEID" val="224"/>
</p:tagLst>
</file>

<file path=ppt/tags/tag226.xml><?xml version="1.0" encoding="utf-8"?>
<p:tagLst xmlns:p="http://schemas.openxmlformats.org/presentationml/2006/main">
  <p:tag name="AS_UNIQUEID" val="225"/>
</p:tagLst>
</file>

<file path=ppt/tags/tag227.xml><?xml version="1.0" encoding="utf-8"?>
<p:tagLst xmlns:p="http://schemas.openxmlformats.org/presentationml/2006/main">
  <p:tag name="AS_UNIQUEID" val="226"/>
</p:tagLst>
</file>

<file path=ppt/tags/tag228.xml><?xml version="1.0" encoding="utf-8"?>
<p:tagLst xmlns:p="http://schemas.openxmlformats.org/presentationml/2006/main">
  <p:tag name="AS_UNIQUEID" val="227"/>
</p:tagLst>
</file>

<file path=ppt/tags/tag229.xml><?xml version="1.0" encoding="utf-8"?>
<p:tagLst xmlns:p="http://schemas.openxmlformats.org/presentationml/2006/main">
  <p:tag name="AS_UNIQUEID" val="228"/>
</p:tagLst>
</file>

<file path=ppt/tags/tag23.xml><?xml version="1.0" encoding="utf-8"?>
<p:tagLst xmlns:p="http://schemas.openxmlformats.org/presentationml/2006/main">
  <p:tag name="AS_UNIQUEID" val="22"/>
</p:tagLst>
</file>

<file path=ppt/tags/tag230.xml><?xml version="1.0" encoding="utf-8"?>
<p:tagLst xmlns:p="http://schemas.openxmlformats.org/presentationml/2006/main">
  <p:tag name="AS_UNIQUEID" val="229"/>
</p:tagLst>
</file>

<file path=ppt/tags/tag231.xml><?xml version="1.0" encoding="utf-8"?>
<p:tagLst xmlns:p="http://schemas.openxmlformats.org/presentationml/2006/main">
  <p:tag name="AS_NET" val="4.0.30319.42000"/>
  <p:tag name="AS_OS" val="Microsoft Windows NT 6.1.7601 Service Pack 1"/>
  <p:tag name="AS_RELEASE_DATE" val="2015.10.05"/>
  <p:tag name="AS_TITLE" val="Aspose.Slides for .NET 4.0"/>
  <p:tag name="AS_VERSION" val="15.8.0.0"/>
</p:tagLst>
</file>

<file path=ppt/tags/tag24.xml><?xml version="1.0" encoding="utf-8"?>
<p:tagLst xmlns:p="http://schemas.openxmlformats.org/presentationml/2006/main">
  <p:tag name="AS_UNIQUEID" val="23"/>
</p:tagLst>
</file>

<file path=ppt/tags/tag25.xml><?xml version="1.0" encoding="utf-8"?>
<p:tagLst xmlns:p="http://schemas.openxmlformats.org/presentationml/2006/main">
  <p:tag name="AS_UNIQUEID" val="24"/>
</p:tagLst>
</file>

<file path=ppt/tags/tag26.xml><?xml version="1.0" encoding="utf-8"?>
<p:tagLst xmlns:p="http://schemas.openxmlformats.org/presentationml/2006/main">
  <p:tag name="AS_UNIQUEID" val="25"/>
</p:tagLst>
</file>

<file path=ppt/tags/tag27.xml><?xml version="1.0" encoding="utf-8"?>
<p:tagLst xmlns:p="http://schemas.openxmlformats.org/presentationml/2006/main">
  <p:tag name="AS_UNIQUEID" val="26"/>
</p:tagLst>
</file>

<file path=ppt/tags/tag28.xml><?xml version="1.0" encoding="utf-8"?>
<p:tagLst xmlns:p="http://schemas.openxmlformats.org/presentationml/2006/main">
  <p:tag name="AS_UNIQUEID" val="27"/>
</p:tagLst>
</file>

<file path=ppt/tags/tag29.xml><?xml version="1.0" encoding="utf-8"?>
<p:tagLst xmlns:p="http://schemas.openxmlformats.org/presentationml/2006/main">
  <p:tag name="AS_UNIQUEID" val="28"/>
</p:tagLst>
</file>

<file path=ppt/tags/tag3.xml><?xml version="1.0" encoding="utf-8"?>
<p:tagLst xmlns:p="http://schemas.openxmlformats.org/presentationml/2006/main">
  <p:tag name="AS_UNIQUEID" val="0"/>
</p:tagLst>
</file>

<file path=ppt/tags/tag30.xml><?xml version="1.0" encoding="utf-8"?>
<p:tagLst xmlns:p="http://schemas.openxmlformats.org/presentationml/2006/main">
  <p:tag name="AS_UNIQUEID" val="29"/>
</p:tagLst>
</file>

<file path=ppt/tags/tag31.xml><?xml version="1.0" encoding="utf-8"?>
<p:tagLst xmlns:p="http://schemas.openxmlformats.org/presentationml/2006/main">
  <p:tag name="AS_UNIQUEID" val="30"/>
</p:tagLst>
</file>

<file path=ppt/tags/tag32.xml><?xml version="1.0" encoding="utf-8"?>
<p:tagLst xmlns:p="http://schemas.openxmlformats.org/presentationml/2006/main">
  <p:tag name="AS_UNIQUEID" val="31"/>
</p:tagLst>
</file>

<file path=ppt/tags/tag33.xml><?xml version="1.0" encoding="utf-8"?>
<p:tagLst xmlns:p="http://schemas.openxmlformats.org/presentationml/2006/main">
  <p:tag name="AS_UNIQUEID" val="32"/>
</p:tagLst>
</file>

<file path=ppt/tags/tag34.xml><?xml version="1.0" encoding="utf-8"?>
<p:tagLst xmlns:p="http://schemas.openxmlformats.org/presentationml/2006/main">
  <p:tag name="AS_UNIQUEID" val="33"/>
</p:tagLst>
</file>

<file path=ppt/tags/tag35.xml><?xml version="1.0" encoding="utf-8"?>
<p:tagLst xmlns:p="http://schemas.openxmlformats.org/presentationml/2006/main">
  <p:tag name="AS_UNIQUEID" val="34"/>
</p:tagLst>
</file>

<file path=ppt/tags/tag36.xml><?xml version="1.0" encoding="utf-8"?>
<p:tagLst xmlns:p="http://schemas.openxmlformats.org/presentationml/2006/main">
  <p:tag name="AS_UNIQUEID" val="35"/>
</p:tagLst>
</file>

<file path=ppt/tags/tag37.xml><?xml version="1.0" encoding="utf-8"?>
<p:tagLst xmlns:p="http://schemas.openxmlformats.org/presentationml/2006/main">
  <p:tag name="AS_UNIQUEID" val="36"/>
</p:tagLst>
</file>

<file path=ppt/tags/tag38.xml><?xml version="1.0" encoding="utf-8"?>
<p:tagLst xmlns:p="http://schemas.openxmlformats.org/presentationml/2006/main">
  <p:tag name="AS_UNIQUEID" val="37"/>
</p:tagLst>
</file>

<file path=ppt/tags/tag39.xml><?xml version="1.0" encoding="utf-8"?>
<p:tagLst xmlns:p="http://schemas.openxmlformats.org/presentationml/2006/main">
  <p:tag name="AS_UNIQUEID" val="38"/>
</p:tagLst>
</file>

<file path=ppt/tags/tag4.xml><?xml version="1.0" encoding="utf-8"?>
<p:tagLst xmlns:p="http://schemas.openxmlformats.org/presentationml/2006/main">
  <p:tag name="AS_UNIQUEID" val="3"/>
</p:tagLst>
</file>

<file path=ppt/tags/tag40.xml><?xml version="1.0" encoding="utf-8"?>
<p:tagLst xmlns:p="http://schemas.openxmlformats.org/presentationml/2006/main">
  <p:tag name="AS_UNIQUEID" val="39"/>
</p:tagLst>
</file>

<file path=ppt/tags/tag41.xml><?xml version="1.0" encoding="utf-8"?>
<p:tagLst xmlns:p="http://schemas.openxmlformats.org/presentationml/2006/main">
  <p:tag name="AS_UNIQUEID" val="40"/>
</p:tagLst>
</file>

<file path=ppt/tags/tag42.xml><?xml version="1.0" encoding="utf-8"?>
<p:tagLst xmlns:p="http://schemas.openxmlformats.org/presentationml/2006/main">
  <p:tag name="AS_UNIQUEID" val="41"/>
</p:tagLst>
</file>

<file path=ppt/tags/tag43.xml><?xml version="1.0" encoding="utf-8"?>
<p:tagLst xmlns:p="http://schemas.openxmlformats.org/presentationml/2006/main">
  <p:tag name="AS_UNIQUEID" val="42"/>
</p:tagLst>
</file>

<file path=ppt/tags/tag44.xml><?xml version="1.0" encoding="utf-8"?>
<p:tagLst xmlns:p="http://schemas.openxmlformats.org/presentationml/2006/main">
  <p:tag name="AS_UNIQUEID" val="43"/>
</p:tagLst>
</file>

<file path=ppt/tags/tag45.xml><?xml version="1.0" encoding="utf-8"?>
<p:tagLst xmlns:p="http://schemas.openxmlformats.org/presentationml/2006/main">
  <p:tag name="AS_UNIQUEID" val="44"/>
</p:tagLst>
</file>

<file path=ppt/tags/tag46.xml><?xml version="1.0" encoding="utf-8"?>
<p:tagLst xmlns:p="http://schemas.openxmlformats.org/presentationml/2006/main">
  <p:tag name="AS_UNIQUEID" val="45"/>
</p:tagLst>
</file>

<file path=ppt/tags/tag47.xml><?xml version="1.0" encoding="utf-8"?>
<p:tagLst xmlns:p="http://schemas.openxmlformats.org/presentationml/2006/main">
  <p:tag name="AS_UNIQUEID" val="46"/>
</p:tagLst>
</file>

<file path=ppt/tags/tag48.xml><?xml version="1.0" encoding="utf-8"?>
<p:tagLst xmlns:p="http://schemas.openxmlformats.org/presentationml/2006/main">
  <p:tag name="AS_UNIQUEID" val="47"/>
</p:tagLst>
</file>

<file path=ppt/tags/tag49.xml><?xml version="1.0" encoding="utf-8"?>
<p:tagLst xmlns:p="http://schemas.openxmlformats.org/presentationml/2006/main">
  <p:tag name="AS_UNIQUEID" val="48"/>
</p:tagLst>
</file>

<file path=ppt/tags/tag5.xml><?xml version="1.0" encoding="utf-8"?>
<p:tagLst xmlns:p="http://schemas.openxmlformats.org/presentationml/2006/main">
  <p:tag name="AS_UNIQUEID" val="4"/>
</p:tagLst>
</file>

<file path=ppt/tags/tag50.xml><?xml version="1.0" encoding="utf-8"?>
<p:tagLst xmlns:p="http://schemas.openxmlformats.org/presentationml/2006/main">
  <p:tag name="AS_UNIQUEID" val="49"/>
</p:tagLst>
</file>

<file path=ppt/tags/tag51.xml><?xml version="1.0" encoding="utf-8"?>
<p:tagLst xmlns:p="http://schemas.openxmlformats.org/presentationml/2006/main">
  <p:tag name="AS_UNIQUEID" val="50"/>
</p:tagLst>
</file>

<file path=ppt/tags/tag52.xml><?xml version="1.0" encoding="utf-8"?>
<p:tagLst xmlns:p="http://schemas.openxmlformats.org/presentationml/2006/main">
  <p:tag name="AS_UNIQUEID" val="51"/>
</p:tagLst>
</file>

<file path=ppt/tags/tag53.xml><?xml version="1.0" encoding="utf-8"?>
<p:tagLst xmlns:p="http://schemas.openxmlformats.org/presentationml/2006/main">
  <p:tag name="AS_UNIQUEID" val="52"/>
</p:tagLst>
</file>

<file path=ppt/tags/tag54.xml><?xml version="1.0" encoding="utf-8"?>
<p:tagLst xmlns:p="http://schemas.openxmlformats.org/presentationml/2006/main">
  <p:tag name="AS_UNIQUEID" val="53"/>
</p:tagLst>
</file>

<file path=ppt/tags/tag55.xml><?xml version="1.0" encoding="utf-8"?>
<p:tagLst xmlns:p="http://schemas.openxmlformats.org/presentationml/2006/main">
  <p:tag name="AS_UNIQUEID" val="54"/>
</p:tagLst>
</file>

<file path=ppt/tags/tag56.xml><?xml version="1.0" encoding="utf-8"?>
<p:tagLst xmlns:p="http://schemas.openxmlformats.org/presentationml/2006/main">
  <p:tag name="AS_UNIQUEID" val="55"/>
</p:tagLst>
</file>

<file path=ppt/tags/tag57.xml><?xml version="1.0" encoding="utf-8"?>
<p:tagLst xmlns:p="http://schemas.openxmlformats.org/presentationml/2006/main">
  <p:tag name="AS_UNIQUEID" val="56"/>
</p:tagLst>
</file>

<file path=ppt/tags/tag58.xml><?xml version="1.0" encoding="utf-8"?>
<p:tagLst xmlns:p="http://schemas.openxmlformats.org/presentationml/2006/main">
  <p:tag name="AS_UNIQUEID" val="57"/>
</p:tagLst>
</file>

<file path=ppt/tags/tag59.xml><?xml version="1.0" encoding="utf-8"?>
<p:tagLst xmlns:p="http://schemas.openxmlformats.org/presentationml/2006/main">
  <p:tag name="AS_UNIQUEID" val="58"/>
</p:tagLst>
</file>

<file path=ppt/tags/tag6.xml><?xml version="1.0" encoding="utf-8"?>
<p:tagLst xmlns:p="http://schemas.openxmlformats.org/presentationml/2006/main">
  <p:tag name="AS_UNIQUEID" val="5"/>
</p:tagLst>
</file>

<file path=ppt/tags/tag60.xml><?xml version="1.0" encoding="utf-8"?>
<p:tagLst xmlns:p="http://schemas.openxmlformats.org/presentationml/2006/main">
  <p:tag name="AS_UNIQUEID" val="59"/>
</p:tagLst>
</file>

<file path=ppt/tags/tag61.xml><?xml version="1.0" encoding="utf-8"?>
<p:tagLst xmlns:p="http://schemas.openxmlformats.org/presentationml/2006/main">
  <p:tag name="AS_UNIQUEID" val="60"/>
</p:tagLst>
</file>

<file path=ppt/tags/tag62.xml><?xml version="1.0" encoding="utf-8"?>
<p:tagLst xmlns:p="http://schemas.openxmlformats.org/presentationml/2006/main">
  <p:tag name="AS_UNIQUEID" val="61"/>
</p:tagLst>
</file>

<file path=ppt/tags/tag63.xml><?xml version="1.0" encoding="utf-8"?>
<p:tagLst xmlns:p="http://schemas.openxmlformats.org/presentationml/2006/main">
  <p:tag name="AS_UNIQUEID" val="62"/>
</p:tagLst>
</file>

<file path=ppt/tags/tag64.xml><?xml version="1.0" encoding="utf-8"?>
<p:tagLst xmlns:p="http://schemas.openxmlformats.org/presentationml/2006/main">
  <p:tag name="AS_UNIQUEID" val="63"/>
</p:tagLst>
</file>

<file path=ppt/tags/tag65.xml><?xml version="1.0" encoding="utf-8"?>
<p:tagLst xmlns:p="http://schemas.openxmlformats.org/presentationml/2006/main">
  <p:tag name="AS_UNIQUEID" val="64"/>
</p:tagLst>
</file>

<file path=ppt/tags/tag66.xml><?xml version="1.0" encoding="utf-8"?>
<p:tagLst xmlns:p="http://schemas.openxmlformats.org/presentationml/2006/main">
  <p:tag name="AS_UNIQUEID" val="65"/>
</p:tagLst>
</file>

<file path=ppt/tags/tag67.xml><?xml version="1.0" encoding="utf-8"?>
<p:tagLst xmlns:p="http://schemas.openxmlformats.org/presentationml/2006/main">
  <p:tag name="AS_UNIQUEID" val="66"/>
</p:tagLst>
</file>

<file path=ppt/tags/tag68.xml><?xml version="1.0" encoding="utf-8"?>
<p:tagLst xmlns:p="http://schemas.openxmlformats.org/presentationml/2006/main">
  <p:tag name="AS_UNIQUEID" val="67"/>
</p:tagLst>
</file>

<file path=ppt/tags/tag69.xml><?xml version="1.0" encoding="utf-8"?>
<p:tagLst xmlns:p="http://schemas.openxmlformats.org/presentationml/2006/main">
  <p:tag name="AS_UNIQUEID" val="68"/>
</p:tagLst>
</file>

<file path=ppt/tags/tag7.xml><?xml version="1.0" encoding="utf-8"?>
<p:tagLst xmlns:p="http://schemas.openxmlformats.org/presentationml/2006/main">
  <p:tag name="AS_UNIQUEID" val="6"/>
</p:tagLst>
</file>

<file path=ppt/tags/tag70.xml><?xml version="1.0" encoding="utf-8"?>
<p:tagLst xmlns:p="http://schemas.openxmlformats.org/presentationml/2006/main">
  <p:tag name="AS_UNIQUEID" val="69"/>
</p:tagLst>
</file>

<file path=ppt/tags/tag71.xml><?xml version="1.0" encoding="utf-8"?>
<p:tagLst xmlns:p="http://schemas.openxmlformats.org/presentationml/2006/main">
  <p:tag name="AS_UNIQUEID" val="70"/>
</p:tagLst>
</file>

<file path=ppt/tags/tag72.xml><?xml version="1.0" encoding="utf-8"?>
<p:tagLst xmlns:p="http://schemas.openxmlformats.org/presentationml/2006/main">
  <p:tag name="AS_UNIQUEID" val="71"/>
</p:tagLst>
</file>

<file path=ppt/tags/tag73.xml><?xml version="1.0" encoding="utf-8"?>
<p:tagLst xmlns:p="http://schemas.openxmlformats.org/presentationml/2006/main">
  <p:tag name="AS_UNIQUEID" val="72"/>
</p:tagLst>
</file>

<file path=ppt/tags/tag74.xml><?xml version="1.0" encoding="utf-8"?>
<p:tagLst xmlns:p="http://schemas.openxmlformats.org/presentationml/2006/main">
  <p:tag name="AS_UNIQUEID" val="73"/>
</p:tagLst>
</file>

<file path=ppt/tags/tag75.xml><?xml version="1.0" encoding="utf-8"?>
<p:tagLst xmlns:p="http://schemas.openxmlformats.org/presentationml/2006/main">
  <p:tag name="AS_UNIQUEID" val="74"/>
</p:tagLst>
</file>

<file path=ppt/tags/tag76.xml><?xml version="1.0" encoding="utf-8"?>
<p:tagLst xmlns:p="http://schemas.openxmlformats.org/presentationml/2006/main">
  <p:tag name="AS_UNIQUEID" val="75"/>
</p:tagLst>
</file>

<file path=ppt/tags/tag77.xml><?xml version="1.0" encoding="utf-8"?>
<p:tagLst xmlns:p="http://schemas.openxmlformats.org/presentationml/2006/main">
  <p:tag name="AS_UNIQUEID" val="76"/>
</p:tagLst>
</file>

<file path=ppt/tags/tag78.xml><?xml version="1.0" encoding="utf-8"?>
<p:tagLst xmlns:p="http://schemas.openxmlformats.org/presentationml/2006/main">
  <p:tag name="AS_UNIQUEID" val="77"/>
</p:tagLst>
</file>

<file path=ppt/tags/tag79.xml><?xml version="1.0" encoding="utf-8"?>
<p:tagLst xmlns:p="http://schemas.openxmlformats.org/presentationml/2006/main">
  <p:tag name="AS_UNIQUEID" val="78"/>
</p:tagLst>
</file>

<file path=ppt/tags/tag8.xml><?xml version="1.0" encoding="utf-8"?>
<p:tagLst xmlns:p="http://schemas.openxmlformats.org/presentationml/2006/main">
  <p:tag name="AS_UNIQUEID" val="7"/>
</p:tagLst>
</file>

<file path=ppt/tags/tag80.xml><?xml version="1.0" encoding="utf-8"?>
<p:tagLst xmlns:p="http://schemas.openxmlformats.org/presentationml/2006/main">
  <p:tag name="AS_UNIQUEID" val="79"/>
</p:tagLst>
</file>

<file path=ppt/tags/tag81.xml><?xml version="1.0" encoding="utf-8"?>
<p:tagLst xmlns:p="http://schemas.openxmlformats.org/presentationml/2006/main">
  <p:tag name="AS_UNIQUEID" val="80"/>
</p:tagLst>
</file>

<file path=ppt/tags/tag82.xml><?xml version="1.0" encoding="utf-8"?>
<p:tagLst xmlns:p="http://schemas.openxmlformats.org/presentationml/2006/main">
  <p:tag name="AS_UNIQUEID" val="81"/>
</p:tagLst>
</file>

<file path=ppt/tags/tag83.xml><?xml version="1.0" encoding="utf-8"?>
<p:tagLst xmlns:p="http://schemas.openxmlformats.org/presentationml/2006/main">
  <p:tag name="AS_UNIQUEID" val="82"/>
</p:tagLst>
</file>

<file path=ppt/tags/tag84.xml><?xml version="1.0" encoding="utf-8"?>
<p:tagLst xmlns:p="http://schemas.openxmlformats.org/presentationml/2006/main">
  <p:tag name="AS_UNIQUEID" val="83"/>
</p:tagLst>
</file>

<file path=ppt/tags/tag85.xml><?xml version="1.0" encoding="utf-8"?>
<p:tagLst xmlns:p="http://schemas.openxmlformats.org/presentationml/2006/main">
  <p:tag name="AS_UNIQUEID" val="84"/>
</p:tagLst>
</file>

<file path=ppt/tags/tag86.xml><?xml version="1.0" encoding="utf-8"?>
<p:tagLst xmlns:p="http://schemas.openxmlformats.org/presentationml/2006/main">
  <p:tag name="AS_UNIQUEID" val="85"/>
</p:tagLst>
</file>

<file path=ppt/tags/tag87.xml><?xml version="1.0" encoding="utf-8"?>
<p:tagLst xmlns:p="http://schemas.openxmlformats.org/presentationml/2006/main">
  <p:tag name="AS_UNIQUEID" val="86"/>
</p:tagLst>
</file>

<file path=ppt/tags/tag88.xml><?xml version="1.0" encoding="utf-8"?>
<p:tagLst xmlns:p="http://schemas.openxmlformats.org/presentationml/2006/main">
  <p:tag name="AS_UNIQUEID" val="87"/>
</p:tagLst>
</file>

<file path=ppt/tags/tag89.xml><?xml version="1.0" encoding="utf-8"?>
<p:tagLst xmlns:p="http://schemas.openxmlformats.org/presentationml/2006/main">
  <p:tag name="AS_UNIQUEID" val="88"/>
</p:tagLst>
</file>

<file path=ppt/tags/tag9.xml><?xml version="1.0" encoding="utf-8"?>
<p:tagLst xmlns:p="http://schemas.openxmlformats.org/presentationml/2006/main">
  <p:tag name="AS_UNIQUEID" val="8"/>
</p:tagLst>
</file>

<file path=ppt/tags/tag90.xml><?xml version="1.0" encoding="utf-8"?>
<p:tagLst xmlns:p="http://schemas.openxmlformats.org/presentationml/2006/main">
  <p:tag name="AS_UNIQUEID" val="89"/>
</p:tagLst>
</file>

<file path=ppt/tags/tag91.xml><?xml version="1.0" encoding="utf-8"?>
<p:tagLst xmlns:p="http://schemas.openxmlformats.org/presentationml/2006/main">
  <p:tag name="AS_UNIQUEID" val="90"/>
</p:tagLst>
</file>

<file path=ppt/tags/tag92.xml><?xml version="1.0" encoding="utf-8"?>
<p:tagLst xmlns:p="http://schemas.openxmlformats.org/presentationml/2006/main">
  <p:tag name="AS_UNIQUEID" val="91"/>
</p:tagLst>
</file>

<file path=ppt/tags/tag93.xml><?xml version="1.0" encoding="utf-8"?>
<p:tagLst xmlns:p="http://schemas.openxmlformats.org/presentationml/2006/main">
  <p:tag name="AS_UNIQUEID" val="93"/>
</p:tagLst>
</file>

<file path=ppt/tags/tag94.xml><?xml version="1.0" encoding="utf-8"?>
<p:tagLst xmlns:p="http://schemas.openxmlformats.org/presentationml/2006/main">
  <p:tag name="AS_UNIQUEID" val="94"/>
</p:tagLst>
</file>

<file path=ppt/tags/tag95.xml><?xml version="1.0" encoding="utf-8"?>
<p:tagLst xmlns:p="http://schemas.openxmlformats.org/presentationml/2006/main">
  <p:tag name="AS_UNIQUEID" val="95"/>
</p:tagLst>
</file>

<file path=ppt/tags/tag96.xml><?xml version="1.0" encoding="utf-8"?>
<p:tagLst xmlns:p="http://schemas.openxmlformats.org/presentationml/2006/main">
  <p:tag name="AS_UNIQUEID" val="92"/>
</p:tagLst>
</file>

<file path=ppt/tags/tag97.xml><?xml version="1.0" encoding="utf-8"?>
<p:tagLst xmlns:p="http://schemas.openxmlformats.org/presentationml/2006/main">
  <p:tag name="AS_UNIQUEID" val="96"/>
</p:tagLst>
</file>

<file path=ppt/tags/tag98.xml><?xml version="1.0" encoding="utf-8"?>
<p:tagLst xmlns:p="http://schemas.openxmlformats.org/presentationml/2006/main">
  <p:tag name="AS_UNIQUEID" val="97"/>
</p:tagLst>
</file>

<file path=ppt/tags/tag99.xml><?xml version="1.0" encoding="utf-8"?>
<p:tagLst xmlns:p="http://schemas.openxmlformats.org/presentationml/2006/main">
  <p:tag name="AS_UNIQUEID" val="98"/>
</p:tagLst>
</file>

<file path=ppt/theme/_rels/theme1.xml.rels>&#65279;<?xml version="1.0" encoding="utf-8" standalone="yes"?><Relationships xmlns="http://schemas.openxmlformats.org/package/2006/relationships"><Relationship Id="rId1" Type="http://schemas.openxmlformats.org/officeDocument/2006/relationships/image" Target="../media/image3.jpeg" /></Relationships>
</file>

<file path=ppt/theme/_rels/theme2.xml.rels>&#65279;<?xml version="1.0" encoding="utf-8" standalone="yes"?><Relationships xmlns="http://schemas.openxmlformats.org/package/2006/relationships"><Relationship Id="rId1" Type="http://schemas.openxmlformats.org/officeDocument/2006/relationships/image" Target="../media/image5.jpeg" /></Relationships>
</file>

<file path=ppt/theme/theme1.xml><?xml version="1.0" encoding="utf-8"?>
<a:theme xmlns:r="http://schemas.openxmlformats.org/officeDocument/2006/relationships" xmlns:a="http://schemas.openxmlformats.org/drawingml/2006/main" name="Business plan presentation">
  <a:themeElements>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fontScheme name="Black and White Pushpins Design Template">
      <a:majorFont>
        <a:latin typeface="Tahoma"/>
        <a:ea typeface="Arial"/>
        <a:cs typeface="Arial"/>
      </a:majorFont>
      <a:minorFont>
        <a:latin typeface="Tahoma"/>
        <a:ea typeface="Arial"/>
        <a:cs typeface="Arial"/>
      </a:minorFont>
    </a:fontScheme>
    <a:fmtScheme name="Paper">
      <a:fillStyleLst>
        <a:solidFill>
          <a:schemeClr val="phClr"/>
        </a:solidFill>
        <a:blipFill>
          <a:blip r:embed="rId1">
            <a:duotone>
              <a:schemeClr val="phClr">
                <a:shade val="63000"/>
                <a:tint val="82000"/>
              </a:schemeClr>
              <a:schemeClr val="phClr">
                <a:tint val="10000"/>
                <a:satMod val="400000"/>
              </a:schemeClr>
            </a:duotone>
          </a:blip>
          <a:tile tx="0" ty="0" sx="40000" sy="40000" flip="none" algn="tl"/>
        </a:blipFill>
        <a:blipFill>
          <a:blip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tileRect/>
        </a:gradFill>
        <a:gradFill rotWithShape="1">
          <a:gsLst>
            <a:gs pos="0">
              <a:schemeClr val="phClr">
                <a:tint val="94000"/>
                <a:satMod val="105000"/>
                <a:lumMod val="102000"/>
              </a:schemeClr>
            </a:gs>
            <a:gs pos="100000">
              <a:schemeClr val="phClr">
                <a:shade val="74000"/>
                <a:satMod val="128000"/>
                <a:lumMod val="100000"/>
              </a:schemeClr>
            </a:gs>
          </a:gsLst>
          <a:lin ang="5400000" scaled="0"/>
          <a:tileRect/>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tileRect/>
        </a:gradFill>
        <a:blipFill>
          <a:blip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objectDefaults/>
  <a:extLst>
    <a:ext uri="{05A4C25C-085E-4340-85A3-A5531E510DB2}">
      <thm15:themeFamily xmlns:thm15="http://schemas.microsoft.com/office/thememl/2012/main" xmlns="" name="Circuit" id="{0AC2F7E7-15F5-431C-B2A2-456FE929F56C}" vid="{0911B802-464C-4241-8DD9-B60FF88E379F}"/>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2E8F2C3B90A9468A1922D056E5C869" ma:contentTypeVersion="10" ma:contentTypeDescription="Create a new document." ma:contentTypeScope="" ma:versionID="ff7ce8befc3494f3a0a5d8b641be0be5">
  <xsd:schema xmlns:xsd="http://www.w3.org/2001/XMLSchema" xmlns:xs="http://www.w3.org/2001/XMLSchema" xmlns:p="http://schemas.microsoft.com/office/2006/metadata/properties" xmlns:ns2="fa347821-077b-4f79-964f-159f573489ce" xmlns:ns3="922a6067-667c-4b67-83c7-f5508b21fd16" targetNamespace="http://schemas.microsoft.com/office/2006/metadata/properties" ma:root="true" ma:fieldsID="676a7a3fc1f95cbc79eb6b0babf14e98" ns2:_="" ns3:_="">
    <xsd:import namespace="fa347821-077b-4f79-964f-159f573489ce"/>
    <xsd:import namespace="922a6067-667c-4b67-83c7-f5508b21fd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47821-077b-4f79-964f-159f57348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2a6067-667c-4b67-83c7-f5508b21fd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ABE8BF-AC6D-469F-A5CB-6A39279118B8}">
  <ds:schemaRef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922a6067-667c-4b67-83c7-f5508b21fd16"/>
    <ds:schemaRef ds:uri="fa347821-077b-4f79-964f-159f573489ce"/>
  </ds:schemaRefs>
</ds:datastoreItem>
</file>

<file path=customXml/itemProps2.xml><?xml version="1.0" encoding="utf-8"?>
<ds:datastoreItem xmlns:ds="http://schemas.openxmlformats.org/officeDocument/2006/customXml" ds:itemID="{E1214AED-1F74-4443-B369-CF3F0F42A11B}">
  <ds:schemaRefs>
    <ds:schemaRef ds:uri="http://schemas.microsoft.com/sharepoint/v3/contenttype/forms"/>
  </ds:schemaRefs>
</ds:datastoreItem>
</file>

<file path=customXml/itemProps3.xml><?xml version="1.0" encoding="utf-8"?>
<ds:datastoreItem xmlns:ds="http://schemas.openxmlformats.org/officeDocument/2006/customXml" ds:itemID="{FC26C2C5-55DD-4D38-99C7-A04B1D322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347821-077b-4f79-964f-159f573489ce"/>
    <ds:schemaRef ds:uri="922a6067-667c-4b67-83c7-f5508b21fd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Template/>
  <Manager/>
  <Company/>
  <PresentationFormat>On-screen Show (4:3)</PresentationFormat>
  <SharedDoc>0</SharedDoc>
  <Application>Aspose.Slides for .NET</Application>
  <AppVersion>15.0800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